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18"/>
  </p:notesMasterIdLst>
  <p:sldIdLst>
    <p:sldId id="360" r:id="rId6"/>
    <p:sldId id="362" r:id="rId7"/>
    <p:sldId id="361" r:id="rId8"/>
    <p:sldId id="758" r:id="rId9"/>
    <p:sldId id="354" r:id="rId10"/>
    <p:sldId id="351" r:id="rId11"/>
    <p:sldId id="364" r:id="rId12"/>
    <p:sldId id="283" r:id="rId13"/>
    <p:sldId id="761" r:id="rId14"/>
    <p:sldId id="753" r:id="rId15"/>
    <p:sldId id="755" r:id="rId16"/>
    <p:sldId id="76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43" autoAdjust="0"/>
    <p:restoredTop sz="76565"/>
  </p:normalViewPr>
  <p:slideViewPr>
    <p:cSldViewPr snapToGrid="0">
      <p:cViewPr varScale="1">
        <p:scale>
          <a:sx n="80" d="100"/>
          <a:sy n="80" d="100"/>
        </p:scale>
        <p:origin x="171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4FED1B-2FDE-409D-9AE6-6B1E932E35DA}" type="datetimeFigureOut">
              <a:rPr lang="en-GB" smtClean="0"/>
              <a:t>08/11/2024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F34D08-C854-4150-88D5-4C2C78B5A5AF}" type="slidenum">
              <a:rPr lang="en-GB" smtClean="0"/>
              <a:t>‹#›</a:t>
            </a:fld>
            <a:endParaRPr lang="en-GB"/>
          </a:p>
        </p:txBody>
      </p:sp>
    </p:spTree>
    <p:extLst>
      <p:ext uri="{BB962C8B-B14F-4D97-AF65-F5344CB8AC3E}">
        <p14:creationId xmlns:p14="http://schemas.microsoft.com/office/powerpoint/2010/main" val="3079191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My name is Tony Kypreos and I will say a few words about the Global Entrepreneur Programme and ideas to support you in future collaboration</a:t>
            </a:r>
          </a:p>
        </p:txBody>
      </p:sp>
      <p:sp>
        <p:nvSpPr>
          <p:cNvPr id="4" name="Slide Number Placeholder 3"/>
          <p:cNvSpPr>
            <a:spLocks noGrp="1"/>
          </p:cNvSpPr>
          <p:nvPr>
            <p:ph type="sldNum" sz="quarter" idx="5"/>
          </p:nvPr>
        </p:nvSpPr>
        <p:spPr/>
        <p:txBody>
          <a:bodyPr/>
          <a:lstStyle/>
          <a:p>
            <a:fld id="{72F34D08-C854-4150-88D5-4C2C78B5A5AF}" type="slidenum">
              <a:rPr lang="en-GB" smtClean="0"/>
              <a:t>1</a:t>
            </a:fld>
            <a:endParaRPr lang="en-GB"/>
          </a:p>
        </p:txBody>
      </p:sp>
    </p:spTree>
    <p:extLst>
      <p:ext uri="{BB962C8B-B14F-4D97-AF65-F5344CB8AC3E}">
        <p14:creationId xmlns:p14="http://schemas.microsoft.com/office/powerpoint/2010/main" val="1061504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51DA0-6077-F468-5446-BB9FF4DB2B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1233FF-423C-2988-F6A3-5E6E900F42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9CD2B3-26FE-DCEB-3660-3B8B6C46432A}"/>
              </a:ext>
            </a:extLst>
          </p:cNvPr>
          <p:cNvSpPr>
            <a:spLocks noGrp="1"/>
          </p:cNvSpPr>
          <p:nvPr>
            <p:ph type="body" idx="1"/>
          </p:nvPr>
        </p:nvSpPr>
        <p:spPr/>
        <p:txBody>
          <a:bodyPr/>
          <a:lstStyle/>
          <a:p>
            <a:r>
              <a:rPr lang="en-GB" dirty="0"/>
              <a:t>Entrepreneur in residence at King’s College London </a:t>
            </a:r>
          </a:p>
          <a:p>
            <a:endParaRPr lang="en-GB" dirty="0"/>
          </a:p>
          <a:p>
            <a:r>
              <a:rPr lang="en-GB" dirty="0"/>
              <a:t>Helped design the </a:t>
            </a:r>
            <a:r>
              <a:rPr lang="en-GB" dirty="0" err="1"/>
              <a:t>Medtech</a:t>
            </a:r>
            <a:r>
              <a:rPr lang="en-GB" dirty="0"/>
              <a:t> Accelerator and Venture Builder </a:t>
            </a:r>
          </a:p>
          <a:p>
            <a:endParaRPr lang="en-GB" dirty="0"/>
          </a:p>
          <a:p>
            <a:r>
              <a:rPr lang="en-GB" dirty="0"/>
              <a:t>Expanding collaboration into Europe – could be great potential here </a:t>
            </a:r>
          </a:p>
        </p:txBody>
      </p:sp>
      <p:sp>
        <p:nvSpPr>
          <p:cNvPr id="4" name="Slide Number Placeholder 3">
            <a:extLst>
              <a:ext uri="{FF2B5EF4-FFF2-40B4-BE49-F238E27FC236}">
                <a16:creationId xmlns:a16="http://schemas.microsoft.com/office/drawing/2014/main" id="{BDC7D919-E8C5-3AD2-A015-F49D0AD030D4}"/>
              </a:ext>
            </a:extLst>
          </p:cNvPr>
          <p:cNvSpPr>
            <a:spLocks noGrp="1"/>
          </p:cNvSpPr>
          <p:nvPr>
            <p:ph type="sldNum" sz="quarter" idx="5"/>
          </p:nvPr>
        </p:nvSpPr>
        <p:spPr/>
        <p:txBody>
          <a:bodyPr/>
          <a:lstStyle/>
          <a:p>
            <a:fld id="{7BB75FCE-3493-9443-A6E4-229C1328E4CA}" type="slidenum">
              <a:rPr lang="en-GB" smtClean="0"/>
              <a:t>11</a:t>
            </a:fld>
            <a:endParaRPr lang="en-GB"/>
          </a:p>
        </p:txBody>
      </p:sp>
    </p:spTree>
    <p:extLst>
      <p:ext uri="{BB962C8B-B14F-4D97-AF65-F5344CB8AC3E}">
        <p14:creationId xmlns:p14="http://schemas.microsoft.com/office/powerpoint/2010/main" val="13800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GEP was created by David Sainsbury, the UK's Minister of Science and Innovation from 1998 to 2006</a:t>
            </a:r>
          </a:p>
          <a:p>
            <a:endParaRPr lang="en-GB" dirty="0"/>
          </a:p>
          <a:p>
            <a:r>
              <a:rPr lang="en-GB" dirty="0"/>
              <a:t>Responsible for the Office of Science and Technology, Innovation, Space, the Bioscience and Chemical Industries, and the Patent Office</a:t>
            </a:r>
          </a:p>
          <a:p>
            <a:endParaRPr lang="en-GB" dirty="0"/>
          </a:p>
          <a:p>
            <a:r>
              <a:rPr lang="en-GB" dirty="0"/>
              <a:t>In 2003 he thought of 3 things:</a:t>
            </a:r>
          </a:p>
          <a:p>
            <a:endParaRPr lang="en-GB" dirty="0"/>
          </a:p>
          <a:p>
            <a:pPr marL="228600" indent="-228600">
              <a:buAutoNum type="arabicParenBoth"/>
            </a:pPr>
            <a:r>
              <a:rPr lang="en-GB" dirty="0"/>
              <a:t>The UK should be able to attract the world’s best science and technology entrepreneurs to collaborate with the UK R&amp;D ecosystem </a:t>
            </a:r>
          </a:p>
          <a:p>
            <a:pPr marL="228600" indent="-228600">
              <a:buAutoNum type="arabicParenBoth"/>
            </a:pPr>
            <a:r>
              <a:rPr lang="en-GB" dirty="0"/>
              <a:t>These entrepreneurs need to connect with other entrepreneurs &amp; investors – who have created, scaled and exited ventures and help support them on the journey (not civil servants)</a:t>
            </a:r>
          </a:p>
          <a:p>
            <a:pPr marL="228600" indent="-228600">
              <a:buAutoNum type="arabicParenBoth"/>
            </a:pPr>
            <a:r>
              <a:rPr lang="en-GB" dirty="0"/>
              <a:t>He also realised that these Entrepreneurs in Residence (Dealmakers) would not do this full-time (as active with their own ventures) and would be retained for some days per month </a:t>
            </a:r>
          </a:p>
        </p:txBody>
      </p:sp>
      <p:sp>
        <p:nvSpPr>
          <p:cNvPr id="4" name="Slide Number Placeholder 3"/>
          <p:cNvSpPr>
            <a:spLocks noGrp="1"/>
          </p:cNvSpPr>
          <p:nvPr>
            <p:ph type="sldNum" sz="quarter" idx="5"/>
          </p:nvPr>
        </p:nvSpPr>
        <p:spPr/>
        <p:txBody>
          <a:bodyPr/>
          <a:lstStyle/>
          <a:p>
            <a:fld id="{72F34D08-C854-4150-88D5-4C2C78B5A5AF}" type="slidenum">
              <a:rPr lang="en-GB" smtClean="0"/>
              <a:t>3</a:t>
            </a:fld>
            <a:endParaRPr lang="en-GB"/>
          </a:p>
        </p:txBody>
      </p:sp>
    </p:spTree>
    <p:extLst>
      <p:ext uri="{BB962C8B-B14F-4D97-AF65-F5344CB8AC3E}">
        <p14:creationId xmlns:p14="http://schemas.microsoft.com/office/powerpoint/2010/main" val="2321951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300" dirty="0">
                <a:solidFill>
                  <a:schemeClr val="tx1"/>
                </a:solidFill>
                <a:latin typeface="Helvetica Light" panose="020B0403020202020204" pitchFamily="34" charset="0"/>
                <a:cs typeface="Calibri" panose="020F0502020204030204" pitchFamily="34" charset="0"/>
              </a:rPr>
              <a:t>GEP works with international entrepreneurs helping them to explore their UK market and investment opportunities.</a:t>
            </a:r>
          </a:p>
          <a:p>
            <a:pPr marL="342900" indent="-342900">
              <a:buFont typeface="Arial" panose="020B0604020202020204" pitchFamily="34" charset="0"/>
              <a:buChar char="•"/>
            </a:pPr>
            <a:endParaRPr lang="en-US" sz="2300" dirty="0">
              <a:solidFill>
                <a:schemeClr val="tx1"/>
              </a:solidFill>
              <a:latin typeface="Helvetica Light" panose="020B0403020202020204" pitchFamily="34" charset="0"/>
              <a:cs typeface="Calibri" panose="020F0502020204030204" pitchFamily="34" charset="0"/>
            </a:endParaRPr>
          </a:p>
          <a:p>
            <a:r>
              <a:rPr lang="en-US" sz="2300" dirty="0">
                <a:solidFill>
                  <a:schemeClr val="tx1"/>
                </a:solidFill>
                <a:latin typeface="Helvetica Light" panose="020B0403020202020204" pitchFamily="34" charset="0"/>
                <a:cs typeface="Calibri" panose="020F0502020204030204" pitchFamily="34" charset="0"/>
              </a:rPr>
              <a:t>Once in the UK, the programme supports these businesses to scale-up and </a:t>
            </a:r>
            <a:r>
              <a:rPr lang="en-US" sz="2300" dirty="0" err="1">
                <a:solidFill>
                  <a:schemeClr val="tx1"/>
                </a:solidFill>
                <a:latin typeface="Helvetica Light" panose="020B0403020202020204" pitchFamily="34" charset="0"/>
                <a:cs typeface="Calibri" panose="020F0502020204030204" pitchFamily="34" charset="0"/>
              </a:rPr>
              <a:t>internationalise</a:t>
            </a:r>
            <a:r>
              <a:rPr lang="en-US" sz="2300" dirty="0">
                <a:solidFill>
                  <a:schemeClr val="tx1"/>
                </a:solidFill>
                <a:latin typeface="Helvetica Light" panose="020B0403020202020204" pitchFamily="34" charset="0"/>
                <a:cs typeface="Calibri" panose="020F0502020204030204" pitchFamily="34" charset="0"/>
              </a:rPr>
              <a:t>.</a:t>
            </a:r>
          </a:p>
          <a:p>
            <a:endParaRPr lang="en-US" sz="2300" dirty="0">
              <a:solidFill>
                <a:schemeClr val="tx1"/>
              </a:solidFill>
              <a:latin typeface="Helvetica Light" panose="020B0403020202020204" pitchFamily="34" charset="0"/>
              <a:cs typeface="Calibri" panose="020F0502020204030204" pitchFamily="34" charset="0"/>
            </a:endParaRPr>
          </a:p>
          <a:p>
            <a:r>
              <a:rPr lang="en-US" sz="2300" dirty="0">
                <a:solidFill>
                  <a:schemeClr val="tx1"/>
                </a:solidFill>
                <a:latin typeface="Helvetica Light" panose="020B0403020202020204" pitchFamily="34" charset="0"/>
                <a:cs typeface="Calibri" panose="020F0502020204030204" pitchFamily="34" charset="0"/>
              </a:rPr>
              <a:t>Since 2003 the GEP has: </a:t>
            </a:r>
          </a:p>
          <a:p>
            <a:r>
              <a:rPr lang="en-US" sz="2300" dirty="0">
                <a:solidFill>
                  <a:schemeClr val="tx1"/>
                </a:solidFill>
                <a:latin typeface="Helvetica Light" panose="020B0403020202020204" pitchFamily="34" charset="0"/>
                <a:cs typeface="Calibri" panose="020F0502020204030204" pitchFamily="34" charset="0"/>
              </a:rPr>
              <a:t>Helped over 1200 businesses establish in the UK</a:t>
            </a:r>
          </a:p>
          <a:p>
            <a:r>
              <a:rPr lang="en-US" sz="2300" dirty="0">
                <a:solidFill>
                  <a:schemeClr val="tx1"/>
                </a:solidFill>
                <a:latin typeface="Helvetica Light" panose="020B0403020202020204" pitchFamily="34" charset="0"/>
                <a:cs typeface="Calibri" panose="020F0502020204030204" pitchFamily="34" charset="0"/>
              </a:rPr>
              <a:t>Raised over £2.5 billion in VC and angel investment</a:t>
            </a:r>
          </a:p>
          <a:p>
            <a:r>
              <a:rPr lang="en-US" sz="2300" dirty="0">
                <a:solidFill>
                  <a:schemeClr val="tx1"/>
                </a:solidFill>
                <a:latin typeface="Helvetica Light" panose="020B0403020202020204" pitchFamily="34" charset="0"/>
                <a:cs typeface="Calibri" panose="020F0502020204030204" pitchFamily="34" charset="0"/>
              </a:rPr>
              <a:t>£500 million raised in the last 18 months</a:t>
            </a:r>
          </a:p>
          <a:p>
            <a:endParaRPr lang="en-US" sz="2300" dirty="0">
              <a:solidFill>
                <a:schemeClr val="tx1"/>
              </a:solidFill>
              <a:latin typeface="Helvetica Light" panose="020B0403020202020204" pitchFamily="34" charset="0"/>
              <a:cs typeface="Calibri" panose="020F0502020204030204" pitchFamily="34" charset="0"/>
            </a:endParaRPr>
          </a:p>
          <a:p>
            <a:endParaRPr lang="en-US" sz="2300" dirty="0">
              <a:solidFill>
                <a:schemeClr val="tx1"/>
              </a:solidFill>
              <a:latin typeface="Helvetica Light" panose="020B0403020202020204" pitchFamily="34" charset="0"/>
              <a:cs typeface="Calibri" panose="020F0502020204030204" pitchFamily="34" charset="0"/>
            </a:endParaRPr>
          </a:p>
          <a:p>
            <a:pPr algn="ctr">
              <a:spcAft>
                <a:spcPts val="1200"/>
              </a:spcAft>
            </a:pPr>
            <a:endParaRPr lang="en-US" sz="2300" dirty="0">
              <a:solidFill>
                <a:schemeClr val="tx1"/>
              </a:solidFill>
              <a:latin typeface="Helvetica Light" panose="020B040302020202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72F34D08-C854-4150-88D5-4C2C78B5A5AF}" type="slidenum">
              <a:rPr lang="en-GB" smtClean="0"/>
              <a:t>4</a:t>
            </a:fld>
            <a:endParaRPr lang="en-GB"/>
          </a:p>
        </p:txBody>
      </p:sp>
    </p:spTree>
    <p:extLst>
      <p:ext uri="{BB962C8B-B14F-4D97-AF65-F5344CB8AC3E}">
        <p14:creationId xmlns:p14="http://schemas.microsoft.com/office/powerpoint/2010/main" val="4069680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don’t persuade founders to come to the UK or leave their home country</a:t>
            </a:r>
          </a:p>
          <a:p>
            <a:r>
              <a:rPr lang="en-GB" dirty="0"/>
              <a:t>If they are serious about expanding into the UK and beyond and satisfy certain criteria, we would love to talk to them </a:t>
            </a:r>
            <a:br>
              <a:rPr lang="en-GB" dirty="0"/>
            </a:br>
            <a:br>
              <a:rPr lang="en-GB" dirty="0"/>
            </a:br>
            <a:r>
              <a:rPr lang="en-GB" dirty="0"/>
              <a:t>Next slide is the criteria </a:t>
            </a:r>
          </a:p>
          <a:p>
            <a:endParaRPr lang="en-GB" dirty="0"/>
          </a:p>
        </p:txBody>
      </p:sp>
      <p:sp>
        <p:nvSpPr>
          <p:cNvPr id="4" name="Slide Number Placeholder 3"/>
          <p:cNvSpPr>
            <a:spLocks noGrp="1"/>
          </p:cNvSpPr>
          <p:nvPr>
            <p:ph type="sldNum" sz="quarter" idx="5"/>
          </p:nvPr>
        </p:nvSpPr>
        <p:spPr/>
        <p:txBody>
          <a:bodyPr/>
          <a:lstStyle/>
          <a:p>
            <a:fld id="{72F34D08-C854-4150-88D5-4C2C78B5A5AF}" type="slidenum">
              <a:rPr lang="en-GB" smtClean="0"/>
              <a:t>5</a:t>
            </a:fld>
            <a:endParaRPr lang="en-GB"/>
          </a:p>
        </p:txBody>
      </p:sp>
    </p:spTree>
    <p:extLst>
      <p:ext uri="{BB962C8B-B14F-4D97-AF65-F5344CB8AC3E}">
        <p14:creationId xmlns:p14="http://schemas.microsoft.com/office/powerpoint/2010/main" val="2470425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dealmaker will identify and speak with the founders for due diligence and their objectives</a:t>
            </a:r>
          </a:p>
          <a:p>
            <a:endParaRPr lang="en-GB" dirty="0"/>
          </a:p>
          <a:p>
            <a:r>
              <a:rPr lang="en-GB" dirty="0"/>
              <a:t>Then is there is a fit on both sides we would sponsor the venture for assessment by the HQ team – application process</a:t>
            </a:r>
          </a:p>
          <a:p>
            <a:endParaRPr lang="en-GB" dirty="0"/>
          </a:p>
          <a:p>
            <a:r>
              <a:rPr lang="en-GB" dirty="0"/>
              <a:t>No cost no equity </a:t>
            </a:r>
          </a:p>
          <a:p>
            <a:endParaRPr lang="en-GB" dirty="0"/>
          </a:p>
          <a:p>
            <a:r>
              <a:rPr lang="en-GB" dirty="0"/>
              <a:t>What does the UK look for? Mainly creation of high value skilled jobs and innovations that are complimentary to the R&amp;D and commercial ecosystem  </a:t>
            </a:r>
          </a:p>
        </p:txBody>
      </p:sp>
      <p:sp>
        <p:nvSpPr>
          <p:cNvPr id="4" name="Slide Number Placeholder 3"/>
          <p:cNvSpPr>
            <a:spLocks noGrp="1"/>
          </p:cNvSpPr>
          <p:nvPr>
            <p:ph type="sldNum" sz="quarter" idx="5"/>
          </p:nvPr>
        </p:nvSpPr>
        <p:spPr/>
        <p:txBody>
          <a:bodyPr/>
          <a:lstStyle/>
          <a:p>
            <a:fld id="{72F34D08-C854-4150-88D5-4C2C78B5A5AF}" type="slidenum">
              <a:rPr lang="en-GB" smtClean="0"/>
              <a:t>6</a:t>
            </a:fld>
            <a:endParaRPr lang="en-GB"/>
          </a:p>
        </p:txBody>
      </p:sp>
    </p:spTree>
    <p:extLst>
      <p:ext uri="{BB962C8B-B14F-4D97-AF65-F5344CB8AC3E}">
        <p14:creationId xmlns:p14="http://schemas.microsoft.com/office/powerpoint/2010/main" val="1027472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Many notable successes</a:t>
            </a:r>
          </a:p>
          <a:p>
            <a:endParaRPr lang="en-GB" dirty="0"/>
          </a:p>
          <a:p>
            <a:r>
              <a:rPr lang="en-GB" dirty="0" err="1"/>
              <a:t>Jobandtalent</a:t>
            </a:r>
            <a:r>
              <a:rPr lang="en-GB" dirty="0"/>
              <a:t> – Madrid Spain -  created over 3,000 jobs (800+ in UK) met the founders Felipe </a:t>
            </a:r>
            <a:r>
              <a:rPr lang="en-GB" dirty="0" err="1"/>
              <a:t>Navío</a:t>
            </a:r>
            <a:r>
              <a:rPr lang="en-GB" dirty="0"/>
              <a:t>, Juan </a:t>
            </a:r>
            <a:r>
              <a:rPr lang="en-GB" dirty="0" err="1"/>
              <a:t>Urdiales</a:t>
            </a:r>
            <a:r>
              <a:rPr lang="en-GB" dirty="0"/>
              <a:t> in 2011 &lt;10 employees seeking £1M – workforce management system -  in 2016 </a:t>
            </a:r>
            <a:r>
              <a:rPr lang="en-GB" dirty="0" err="1"/>
              <a:t>Jobandtalent</a:t>
            </a:r>
            <a:r>
              <a:rPr lang="en-GB" dirty="0"/>
              <a:t> turned to a transactional business model in which it became a Temporary Employment Agency – revenue €5M to €137M in 2018</a:t>
            </a:r>
          </a:p>
          <a:p>
            <a:endParaRPr lang="en-GB" dirty="0"/>
          </a:p>
          <a:p>
            <a:r>
              <a:rPr lang="en-GB" dirty="0"/>
              <a:t>2016 Series B </a:t>
            </a:r>
            <a:r>
              <a:rPr lang="en-GB" dirty="0" err="1"/>
              <a:t>Atomico</a:t>
            </a:r>
            <a:r>
              <a:rPr lang="en-GB" dirty="0"/>
              <a:t> €38M </a:t>
            </a:r>
          </a:p>
          <a:p>
            <a:r>
              <a:rPr lang="en-GB" dirty="0"/>
              <a:t>2021 $500M in a Series E round that drew participation from </a:t>
            </a:r>
            <a:r>
              <a:rPr lang="en-GB" dirty="0" err="1"/>
              <a:t>Atomico</a:t>
            </a:r>
            <a:r>
              <a:rPr lang="en-GB" dirty="0"/>
              <a:t>, DN Capital, SoftBank Group, </a:t>
            </a:r>
            <a:r>
              <a:rPr lang="en-GB" dirty="0" err="1"/>
              <a:t>Kinnevik</a:t>
            </a:r>
            <a:r>
              <a:rPr lang="en-GB" dirty="0"/>
              <a:t>, and Kibo Ventures – valued $2.35BN </a:t>
            </a:r>
            <a:br>
              <a:rPr lang="en-GB" dirty="0"/>
            </a:br>
            <a:br>
              <a:rPr lang="en-GB" dirty="0"/>
            </a:br>
            <a:r>
              <a:rPr lang="en-GB" dirty="0"/>
              <a:t>Many companies have been acquired e.g. Nutmeg acquired $1BN JPMorgan 2021 (Stanford MBA graduate met in 2012) </a:t>
            </a:r>
          </a:p>
          <a:p>
            <a:r>
              <a:rPr lang="en-GB" dirty="0"/>
              <a:t>LifeBit 2021 Series B $60BN – got into </a:t>
            </a:r>
            <a:r>
              <a:rPr lang="en-GB" dirty="0" err="1"/>
              <a:t>techstars</a:t>
            </a:r>
            <a:r>
              <a:rPr lang="en-GB" dirty="0"/>
              <a:t> London </a:t>
            </a:r>
          </a:p>
          <a:p>
            <a:endParaRPr lang="en-GB" dirty="0"/>
          </a:p>
        </p:txBody>
      </p:sp>
      <p:sp>
        <p:nvSpPr>
          <p:cNvPr id="4" name="Slide Number Placeholder 3"/>
          <p:cNvSpPr>
            <a:spLocks noGrp="1"/>
          </p:cNvSpPr>
          <p:nvPr>
            <p:ph type="sldNum" sz="quarter" idx="5"/>
          </p:nvPr>
        </p:nvSpPr>
        <p:spPr/>
        <p:txBody>
          <a:bodyPr/>
          <a:lstStyle/>
          <a:p>
            <a:fld id="{72F34D08-C854-4150-88D5-4C2C78B5A5AF}" type="slidenum">
              <a:rPr lang="en-GB" smtClean="0"/>
              <a:t>7</a:t>
            </a:fld>
            <a:endParaRPr lang="en-GB"/>
          </a:p>
        </p:txBody>
      </p:sp>
    </p:spTree>
    <p:extLst>
      <p:ext uri="{BB962C8B-B14F-4D97-AF65-F5344CB8AC3E}">
        <p14:creationId xmlns:p14="http://schemas.microsoft.com/office/powerpoint/2010/main" val="1740788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01600" y="742950"/>
            <a:ext cx="6604000" cy="3714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Shape 80"/>
          <p:cNvSpPr txBox="1">
            <a:spLocks noGrp="1"/>
          </p:cNvSpPr>
          <p:nvPr>
            <p:ph type="body" idx="1"/>
          </p:nvPr>
        </p:nvSpPr>
        <p:spPr>
          <a:xfrm>
            <a:off x="681038" y="4705350"/>
            <a:ext cx="5445125" cy="4457700"/>
          </a:xfrm>
          <a:prstGeom prst="rect">
            <a:avLst/>
          </a:prstGeom>
          <a:noFill/>
          <a:ln>
            <a:noFill/>
          </a:ln>
        </p:spPr>
        <p:txBody>
          <a:bodyPr spcFirstLastPara="1" wrap="square" lIns="91225" tIns="45600" rIns="91225" bIns="456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3854450" y="9409113"/>
            <a:ext cx="2951163" cy="495300"/>
          </a:xfrm>
          <a:prstGeom prst="rect">
            <a:avLst/>
          </a:prstGeom>
          <a:noFill/>
          <a:ln>
            <a:noFill/>
          </a:ln>
        </p:spPr>
        <p:txBody>
          <a:bodyPr spcFirstLastPara="1" wrap="square" lIns="91225" tIns="45600" rIns="91225" bIns="456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9002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a:extLst>
            <a:ext uri="{FF2B5EF4-FFF2-40B4-BE49-F238E27FC236}">
              <a16:creationId xmlns:a16="http://schemas.microsoft.com/office/drawing/2014/main" id="{22101EB7-000C-251C-AD96-0488C5E28981}"/>
            </a:ext>
          </a:extLst>
        </p:cNvPr>
        <p:cNvGrpSpPr/>
        <p:nvPr/>
      </p:nvGrpSpPr>
      <p:grpSpPr>
        <a:xfrm>
          <a:off x="0" y="0"/>
          <a:ext cx="0" cy="0"/>
          <a:chOff x="0" y="0"/>
          <a:chExt cx="0" cy="0"/>
        </a:xfrm>
      </p:grpSpPr>
      <p:sp>
        <p:nvSpPr>
          <p:cNvPr id="79" name="Shape 79">
            <a:extLst>
              <a:ext uri="{FF2B5EF4-FFF2-40B4-BE49-F238E27FC236}">
                <a16:creationId xmlns:a16="http://schemas.microsoft.com/office/drawing/2014/main" id="{D05C445A-D54D-1FFD-8240-82D6609A872B}"/>
              </a:ext>
            </a:extLst>
          </p:cNvPr>
          <p:cNvSpPr>
            <a:spLocks noGrp="1" noRot="1" noChangeAspect="1"/>
          </p:cNvSpPr>
          <p:nvPr>
            <p:ph type="sldImg" idx="2"/>
          </p:nvPr>
        </p:nvSpPr>
        <p:spPr>
          <a:xfrm>
            <a:off x="101600" y="742950"/>
            <a:ext cx="6604000" cy="3714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Shape 80">
            <a:extLst>
              <a:ext uri="{FF2B5EF4-FFF2-40B4-BE49-F238E27FC236}">
                <a16:creationId xmlns:a16="http://schemas.microsoft.com/office/drawing/2014/main" id="{242D86FD-6E0C-6B04-2B84-37DF3A07AEF1}"/>
              </a:ext>
            </a:extLst>
          </p:cNvPr>
          <p:cNvSpPr txBox="1">
            <a:spLocks noGrp="1"/>
          </p:cNvSpPr>
          <p:nvPr>
            <p:ph type="body" idx="1"/>
          </p:nvPr>
        </p:nvSpPr>
        <p:spPr>
          <a:xfrm>
            <a:off x="681038" y="4705350"/>
            <a:ext cx="5445125" cy="4457700"/>
          </a:xfrm>
          <a:prstGeom prst="rect">
            <a:avLst/>
          </a:prstGeom>
          <a:noFill/>
          <a:ln>
            <a:noFill/>
          </a:ln>
        </p:spPr>
        <p:txBody>
          <a:bodyPr spcFirstLastPara="1" wrap="square" lIns="91225" tIns="45600" rIns="91225" bIns="456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Maria </a:t>
            </a:r>
            <a:r>
              <a:rPr lang="en-US" sz="1200" b="0" i="0" u="none" strike="noStrike" cap="none" dirty="0" err="1">
                <a:solidFill>
                  <a:schemeClr val="dk1"/>
                </a:solidFill>
                <a:latin typeface="Calibri"/>
                <a:ea typeface="Calibri"/>
                <a:cs typeface="Calibri"/>
                <a:sym typeface="Calibri"/>
              </a:rPr>
              <a:t>Chatsou</a:t>
            </a:r>
            <a:r>
              <a:rPr lang="en-US" sz="1200" b="0" i="0" u="none" strike="noStrike" cap="none" dirty="0">
                <a:solidFill>
                  <a:schemeClr val="dk1"/>
                </a:solidFill>
                <a:latin typeface="Calibri"/>
                <a:ea typeface="Calibri"/>
                <a:cs typeface="Calibri"/>
                <a:sym typeface="Calibri"/>
              </a:rPr>
              <a:t> Dunford &amp; </a:t>
            </a:r>
            <a:endParaRPr sz="1200" b="0" i="0" u="none" strike="noStrike" cap="none" dirty="0">
              <a:solidFill>
                <a:schemeClr val="dk1"/>
              </a:solidFill>
              <a:latin typeface="Calibri"/>
              <a:ea typeface="Calibri"/>
              <a:cs typeface="Calibri"/>
              <a:sym typeface="Calibri"/>
            </a:endParaRPr>
          </a:p>
        </p:txBody>
      </p:sp>
      <p:sp>
        <p:nvSpPr>
          <p:cNvPr id="81" name="Shape 81">
            <a:extLst>
              <a:ext uri="{FF2B5EF4-FFF2-40B4-BE49-F238E27FC236}">
                <a16:creationId xmlns:a16="http://schemas.microsoft.com/office/drawing/2014/main" id="{A97839F9-268F-CB84-4F90-0B9FD2DC5530}"/>
              </a:ext>
            </a:extLst>
          </p:cNvPr>
          <p:cNvSpPr txBox="1">
            <a:spLocks noGrp="1"/>
          </p:cNvSpPr>
          <p:nvPr>
            <p:ph type="sldNum" idx="12"/>
          </p:nvPr>
        </p:nvSpPr>
        <p:spPr>
          <a:xfrm>
            <a:off x="3854450" y="9409113"/>
            <a:ext cx="2951163" cy="495300"/>
          </a:xfrm>
          <a:prstGeom prst="rect">
            <a:avLst/>
          </a:prstGeom>
          <a:noFill/>
          <a:ln>
            <a:noFill/>
          </a:ln>
        </p:spPr>
        <p:txBody>
          <a:bodyPr spcFirstLastPara="1" wrap="square" lIns="91225" tIns="45600" rIns="91225" bIns="456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6811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8175A-64CC-FE62-9E27-3E84590A60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3E0969-CB5D-0961-09A2-C5D830D873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13F743-AAF4-7D5A-4BA6-E373CD5C3DE2}"/>
              </a:ext>
            </a:extLst>
          </p:cNvPr>
          <p:cNvSpPr>
            <a:spLocks noGrp="1"/>
          </p:cNvSpPr>
          <p:nvPr>
            <p:ph type="body" idx="1"/>
          </p:nvPr>
        </p:nvSpPr>
        <p:spPr/>
        <p:txBody>
          <a:bodyPr/>
          <a:lstStyle/>
          <a:p>
            <a:r>
              <a:rPr lang="en-GB" dirty="0"/>
              <a:t>A corporate leader in innovation – the customer </a:t>
            </a:r>
            <a:br>
              <a:rPr lang="en-GB" dirty="0"/>
            </a:br>
            <a:r>
              <a:rPr lang="en-GB" dirty="0"/>
              <a:t>A venture capitalist investor  - the investor </a:t>
            </a:r>
          </a:p>
          <a:p>
            <a:endParaRPr lang="en-GB" dirty="0"/>
          </a:p>
          <a:p>
            <a:r>
              <a:rPr lang="en-GB" dirty="0"/>
              <a:t>An entrepreneur – the founder (most important to be founder centric – understand their challenges and risks) </a:t>
            </a:r>
          </a:p>
          <a:p>
            <a:endParaRPr lang="en-GB" dirty="0"/>
          </a:p>
          <a:p>
            <a:r>
              <a:rPr lang="en-GB" dirty="0"/>
              <a:t>Academic partnerships – R&amp;D collaboration and spin-out </a:t>
            </a:r>
          </a:p>
          <a:p>
            <a:endParaRPr lang="en-GB" dirty="0"/>
          </a:p>
        </p:txBody>
      </p:sp>
      <p:sp>
        <p:nvSpPr>
          <p:cNvPr id="4" name="Slide Number Placeholder 3">
            <a:extLst>
              <a:ext uri="{FF2B5EF4-FFF2-40B4-BE49-F238E27FC236}">
                <a16:creationId xmlns:a16="http://schemas.microsoft.com/office/drawing/2014/main" id="{2413DEBD-B8D9-3086-6676-BEDEB7879DE5}"/>
              </a:ext>
            </a:extLst>
          </p:cNvPr>
          <p:cNvSpPr>
            <a:spLocks noGrp="1"/>
          </p:cNvSpPr>
          <p:nvPr>
            <p:ph type="sldNum" sz="quarter" idx="5"/>
          </p:nvPr>
        </p:nvSpPr>
        <p:spPr/>
        <p:txBody>
          <a:bodyPr/>
          <a:lstStyle/>
          <a:p>
            <a:fld id="{7BB75FCE-3493-9443-A6E4-229C1328E4CA}" type="slidenum">
              <a:rPr lang="en-GB" smtClean="0"/>
              <a:t>10</a:t>
            </a:fld>
            <a:endParaRPr lang="en-GB"/>
          </a:p>
        </p:txBody>
      </p:sp>
    </p:spTree>
    <p:extLst>
      <p:ext uri="{BB962C8B-B14F-4D97-AF65-F5344CB8AC3E}">
        <p14:creationId xmlns:p14="http://schemas.microsoft.com/office/powerpoint/2010/main" val="42400600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 Id="rId5" Type="http://schemas.openxmlformats.org/officeDocument/2006/relationships/image" Target="../media/image33.png"/><Relationship Id="rId4" Type="http://schemas.openxmlformats.org/officeDocument/2006/relationships/image" Target="../media/image3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xml"/><Relationship Id="rId4" Type="http://schemas.openxmlformats.org/officeDocument/2006/relationships/image" Target="../media/image38.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Master" Target="../slideMasters/slideMaster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ue Title Slide">
    <p:spTree>
      <p:nvGrpSpPr>
        <p:cNvPr id="1" name=""/>
        <p:cNvGrpSpPr/>
        <p:nvPr/>
      </p:nvGrpSpPr>
      <p:grpSpPr>
        <a:xfrm>
          <a:off x="0" y="0"/>
          <a:ext cx="0" cy="0"/>
          <a:chOff x="0" y="0"/>
          <a:chExt cx="0" cy="0"/>
        </a:xfrm>
      </p:grpSpPr>
      <p:pic>
        <p:nvPicPr>
          <p:cNvPr id="12" name="Picture 8">
            <a:extLst>
              <a:ext uri="{FF2B5EF4-FFF2-40B4-BE49-F238E27FC236}">
                <a16:creationId xmlns:a16="http://schemas.microsoft.com/office/drawing/2014/main" id="{9A8A6B10-F925-3167-EDDD-B12CAD26427A}"/>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a:xfrm>
            <a:off x="2943225" y="1"/>
            <a:ext cx="9248775" cy="6850424"/>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p:spPr>
      </p:pic>
      <p:sp>
        <p:nvSpPr>
          <p:cNvPr id="8" name="Picture Placeholder 7">
            <a:extLst>
              <a:ext uri="{FF2B5EF4-FFF2-40B4-BE49-F238E27FC236}">
                <a16:creationId xmlns:a16="http://schemas.microsoft.com/office/drawing/2014/main" id="{4E9E0E23-D09E-E29E-DE60-13C2EB4F0000}"/>
              </a:ext>
            </a:extLst>
          </p:cNvPr>
          <p:cNvSpPr>
            <a:spLocks noGrp="1"/>
          </p:cNvSpPr>
          <p:nvPr>
            <p:ph type="pic" sz="quarter" idx="10"/>
          </p:nvPr>
        </p:nvSpPr>
        <p:spPr>
          <a:xfrm>
            <a:off x="2952788" y="33713"/>
            <a:ext cx="9248775" cy="6816712"/>
          </a:xfrm>
        </p:spPr>
        <p:txBody>
          <a:bodyPr/>
          <a:lstStyle/>
          <a:p>
            <a:endParaRPr lang="en-GB"/>
          </a:p>
        </p:txBody>
      </p:sp>
      <p:sp>
        <p:nvSpPr>
          <p:cNvPr id="9" name="Google Shape;124;p24">
            <a:extLst>
              <a:ext uri="{FF2B5EF4-FFF2-40B4-BE49-F238E27FC236}">
                <a16:creationId xmlns:a16="http://schemas.microsoft.com/office/drawing/2014/main" id="{FE241B5E-D793-B37B-F0BC-F11977A17252}"/>
              </a:ext>
            </a:extLst>
          </p:cNvPr>
          <p:cNvSpPr/>
          <p:nvPr userDrawn="1"/>
        </p:nvSpPr>
        <p:spPr>
          <a:xfrm rot="5400000">
            <a:off x="1706825" y="727705"/>
            <a:ext cx="4478400" cy="6702000"/>
          </a:xfrm>
          <a:prstGeom prst="rect">
            <a:avLst/>
          </a:prstGeom>
          <a:solidFill>
            <a:schemeClr val="accent2">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63F48DC6-8C9A-7041-4D5A-8494D0BF79D7}"/>
              </a:ext>
            </a:extLst>
          </p:cNvPr>
          <p:cNvSpPr>
            <a:spLocks noGrp="1"/>
          </p:cNvSpPr>
          <p:nvPr>
            <p:ph type="ctrTitle"/>
          </p:nvPr>
        </p:nvSpPr>
        <p:spPr>
          <a:xfrm>
            <a:off x="808382" y="2120695"/>
            <a:ext cx="6278218" cy="3289853"/>
          </a:xfrm>
        </p:spPr>
        <p:txBody>
          <a:bodyPr anchor="b">
            <a:normAutofit/>
          </a:bodyPr>
          <a:lstStyle>
            <a:lvl1pPr algn="l">
              <a:defRPr sz="5400" b="1">
                <a:solidFill>
                  <a:schemeClr val="bg1"/>
                </a:solidFill>
                <a:latin typeface="Arial" panose="020B0604020202020204" pitchFamily="34" charset="0"/>
                <a:ea typeface="Helvetica Neue" panose="02000503000000020004" pitchFamily="2"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1682C907-2B3B-23AA-FCEB-330370E43A14}"/>
              </a:ext>
            </a:extLst>
          </p:cNvPr>
          <p:cNvSpPr>
            <a:spLocks noGrp="1"/>
          </p:cNvSpPr>
          <p:nvPr>
            <p:ph type="subTitle" idx="1"/>
          </p:nvPr>
        </p:nvSpPr>
        <p:spPr>
          <a:xfrm>
            <a:off x="808382" y="5539757"/>
            <a:ext cx="6278218" cy="477078"/>
          </a:xfrm>
        </p:spPr>
        <p:txBody>
          <a:bodyPr/>
          <a:lstStyle>
            <a:lvl1pPr marL="0" indent="0" algn="l">
              <a:buNone/>
              <a:defRPr sz="240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Google Shape;127;p24">
            <a:extLst>
              <a:ext uri="{FF2B5EF4-FFF2-40B4-BE49-F238E27FC236}">
                <a16:creationId xmlns:a16="http://schemas.microsoft.com/office/drawing/2014/main" id="{3FF0DCDA-47BC-D937-115A-05632BC3BFF1}"/>
              </a:ext>
            </a:extLst>
          </p:cNvPr>
          <p:cNvSpPr/>
          <p:nvPr userDrawn="1"/>
        </p:nvSpPr>
        <p:spPr>
          <a:xfrm rot="-5400000" flipH="1">
            <a:off x="9805400" y="3931305"/>
            <a:ext cx="4478400" cy="2948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lumMod val="20000"/>
                  <a:lumOff val="80000"/>
                </a:schemeClr>
              </a:solidFill>
            </a:endParaRPr>
          </a:p>
        </p:txBody>
      </p:sp>
      <p:pic>
        <p:nvPicPr>
          <p:cNvPr id="13" name="Picture 12">
            <a:extLst>
              <a:ext uri="{FF2B5EF4-FFF2-40B4-BE49-F238E27FC236}">
                <a16:creationId xmlns:a16="http://schemas.microsoft.com/office/drawing/2014/main" id="{C5ACB18C-6124-8C84-F47A-A90CE498AE8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276447" y="161238"/>
            <a:ext cx="2586484" cy="1554717"/>
          </a:xfrm>
          <a:prstGeom prst="rect">
            <a:avLst/>
          </a:prstGeom>
        </p:spPr>
      </p:pic>
    </p:spTree>
    <p:extLst>
      <p:ext uri="{BB962C8B-B14F-4D97-AF65-F5344CB8AC3E}">
        <p14:creationId xmlns:p14="http://schemas.microsoft.com/office/powerpoint/2010/main" val="1499628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tats + Content + hero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35E1D-4E6B-434E-B7D4-E2A614198918}"/>
              </a:ext>
            </a:extLst>
          </p:cNvPr>
          <p:cNvSpPr>
            <a:spLocks noGrp="1"/>
          </p:cNvSpPr>
          <p:nvPr>
            <p:ph type="title" hasCustomPrompt="1"/>
          </p:nvPr>
        </p:nvSpPr>
        <p:spPr>
          <a:xfrm>
            <a:off x="551597" y="365126"/>
            <a:ext cx="5347180" cy="997510"/>
          </a:xfrm>
        </p:spPr>
        <p:txBody>
          <a:bodyPr/>
          <a:lstStyle>
            <a:lvl1pPr>
              <a:defRPr>
                <a:solidFill>
                  <a:schemeClr val="accent1"/>
                </a:solidFill>
                <a:latin typeface="Arial" panose="020B0604020202020204" pitchFamily="34" charset="0"/>
                <a:cs typeface="Arial" panose="020B0604020202020204" pitchFamily="34" charset="0"/>
              </a:defRPr>
            </a:lvl1pPr>
          </a:lstStyle>
          <a:p>
            <a:r>
              <a:rPr lang="en-GB"/>
              <a:t>Click to edit title</a:t>
            </a:r>
            <a:endParaRPr lang="en-US"/>
          </a:p>
        </p:txBody>
      </p:sp>
      <p:sp>
        <p:nvSpPr>
          <p:cNvPr id="6" name="Rectangle 5">
            <a:extLst>
              <a:ext uri="{FF2B5EF4-FFF2-40B4-BE49-F238E27FC236}">
                <a16:creationId xmlns:a16="http://schemas.microsoft.com/office/drawing/2014/main" id="{97B7DF25-A389-1A42-B1AB-0699412F7E75}"/>
              </a:ext>
            </a:extLst>
          </p:cNvPr>
          <p:cNvSpPr/>
          <p:nvPr userDrawn="1"/>
        </p:nvSpPr>
        <p:spPr>
          <a:xfrm>
            <a:off x="6096000" y="0"/>
            <a:ext cx="6096000" cy="68580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8">
            <a:extLst>
              <a:ext uri="{FF2B5EF4-FFF2-40B4-BE49-F238E27FC236}">
                <a16:creationId xmlns:a16="http://schemas.microsoft.com/office/drawing/2014/main" id="{D34F38B7-F5C6-494B-818C-EA2F70295787}"/>
              </a:ext>
            </a:extLst>
          </p:cNvPr>
          <p:cNvSpPr>
            <a:spLocks noGrp="1"/>
          </p:cNvSpPr>
          <p:nvPr>
            <p:ph type="body" sz="quarter" idx="10" hasCustomPrompt="1"/>
          </p:nvPr>
        </p:nvSpPr>
        <p:spPr>
          <a:xfrm>
            <a:off x="550863" y="1362636"/>
            <a:ext cx="5348287" cy="556104"/>
          </a:xfr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500" b="1">
                <a:latin typeface="Arial" panose="020B0604020202020204" pitchFamily="34" charset="0"/>
                <a:cs typeface="Arial" panose="020B0604020202020204" pitchFamily="34" charset="0"/>
              </a:defRPr>
            </a:lvl1pPr>
          </a:lstStyle>
          <a:p>
            <a:pPr lvl="0"/>
            <a:r>
              <a:rPr lang="en-GB"/>
              <a:t>Key stats can go here: XX</a:t>
            </a:r>
          </a:p>
        </p:txBody>
      </p:sp>
      <p:sp>
        <p:nvSpPr>
          <p:cNvPr id="21" name="Text Placeholder 20">
            <a:extLst>
              <a:ext uri="{FF2B5EF4-FFF2-40B4-BE49-F238E27FC236}">
                <a16:creationId xmlns:a16="http://schemas.microsoft.com/office/drawing/2014/main" id="{357C6C26-39A6-D340-B9DA-C55D2A3B4200}"/>
              </a:ext>
            </a:extLst>
          </p:cNvPr>
          <p:cNvSpPr>
            <a:spLocks noGrp="1"/>
          </p:cNvSpPr>
          <p:nvPr>
            <p:ph type="body" sz="quarter" idx="11" hasCustomPrompt="1"/>
          </p:nvPr>
        </p:nvSpPr>
        <p:spPr>
          <a:xfrm>
            <a:off x="550863" y="2130425"/>
            <a:ext cx="5354578" cy="229721"/>
          </a:xfrm>
        </p:spPr>
        <p:txBody>
          <a:bodyPr>
            <a:normAutofit/>
          </a:bodyPr>
          <a:lstStyle>
            <a:lvl1pPr>
              <a:buNone/>
              <a:defRPr lang="en-IN" sz="1400" b="0" i="0" smtClean="0">
                <a:solidFill>
                  <a:schemeClr val="accent1"/>
                </a:solidFill>
                <a:effectLst/>
                <a:latin typeface="Arial" panose="020B0604020202020204" pitchFamily="34" charset="0"/>
                <a:cs typeface="Arial" panose="020B0604020202020204" pitchFamily="34" charset="0"/>
              </a:defRPr>
            </a:lvl1pPr>
            <a:lvl2pPr>
              <a:defRPr>
                <a:latin typeface="+mn-lt"/>
              </a:defRPr>
            </a:lvl2pPr>
            <a:lvl3pPr>
              <a:defRPr>
                <a:latin typeface="+mn-lt"/>
              </a:defRPr>
            </a:lvl3pPr>
            <a:lvl4pPr>
              <a:defRPr>
                <a:latin typeface="+mn-lt"/>
              </a:defRPr>
            </a:lvl4pPr>
            <a:lvl5pPr>
              <a:defRPr>
                <a:latin typeface="+mn-lt"/>
              </a:defRPr>
            </a:lvl5pPr>
          </a:lstStyle>
          <a:p>
            <a:pPr lvl="0"/>
            <a:r>
              <a:rPr lang="en-GB"/>
              <a:t>Analysis:</a:t>
            </a:r>
          </a:p>
        </p:txBody>
      </p:sp>
      <p:sp>
        <p:nvSpPr>
          <p:cNvPr id="25" name="Text Placeholder 24">
            <a:extLst>
              <a:ext uri="{FF2B5EF4-FFF2-40B4-BE49-F238E27FC236}">
                <a16:creationId xmlns:a16="http://schemas.microsoft.com/office/drawing/2014/main" id="{5C6C9AE7-2E68-2542-B838-AD6C1FA0F93E}"/>
              </a:ext>
            </a:extLst>
          </p:cNvPr>
          <p:cNvSpPr>
            <a:spLocks noGrp="1"/>
          </p:cNvSpPr>
          <p:nvPr>
            <p:ph type="body" sz="quarter" idx="12" hasCustomPrompt="1"/>
          </p:nvPr>
        </p:nvSpPr>
        <p:spPr>
          <a:xfrm>
            <a:off x="550863" y="2466324"/>
            <a:ext cx="5354637" cy="4000420"/>
          </a:xfrm>
        </p:spPr>
        <p:txBody>
          <a:bodyPr/>
          <a:lstStyle>
            <a:lvl1pPr>
              <a:buNone/>
              <a:defRPr sz="1400">
                <a:latin typeface="Arial" panose="020B0604020202020204" pitchFamily="34" charset="0"/>
                <a:cs typeface="Arial" panose="020B0604020202020204" pitchFamily="34" charset="0"/>
              </a:defRPr>
            </a:lvl1pPr>
            <a:lvl2pPr>
              <a:defRPr>
                <a:latin typeface="+mn-lt"/>
              </a:defRPr>
            </a:lvl2pPr>
            <a:lvl3pPr>
              <a:defRPr>
                <a:latin typeface="+mn-lt"/>
              </a:defRPr>
            </a:lvl3pPr>
            <a:lvl4pPr>
              <a:defRPr>
                <a:latin typeface="+mn-lt"/>
              </a:defRPr>
            </a:lvl4pPr>
            <a:lvl5pPr>
              <a:defRPr>
                <a:latin typeface="+mn-lt"/>
              </a:defRPr>
            </a:lvl5pPr>
          </a:lstStyle>
          <a:p>
            <a:pPr lvl="0"/>
            <a:r>
              <a:rPr lang="en-GB"/>
              <a:t>Click here to insert body copy</a:t>
            </a:r>
            <a:endParaRPr lang="en-US"/>
          </a:p>
        </p:txBody>
      </p:sp>
      <p:sp>
        <p:nvSpPr>
          <p:cNvPr id="4" name="Picture Placeholder 3">
            <a:extLst>
              <a:ext uri="{FF2B5EF4-FFF2-40B4-BE49-F238E27FC236}">
                <a16:creationId xmlns:a16="http://schemas.microsoft.com/office/drawing/2014/main" id="{D837A1D6-A655-8A9E-D677-9D34825767C1}"/>
              </a:ext>
            </a:extLst>
          </p:cNvPr>
          <p:cNvSpPr>
            <a:spLocks noGrp="1"/>
          </p:cNvSpPr>
          <p:nvPr>
            <p:ph type="pic" sz="quarter" idx="13"/>
          </p:nvPr>
        </p:nvSpPr>
        <p:spPr>
          <a:xfrm>
            <a:off x="6102291" y="0"/>
            <a:ext cx="6038129" cy="6858000"/>
          </a:xfrm>
        </p:spPr>
        <p:txBody>
          <a:bodyPr/>
          <a:lstStyle/>
          <a:p>
            <a:endParaRPr lang="en-GB"/>
          </a:p>
        </p:txBody>
      </p:sp>
    </p:spTree>
    <p:extLst>
      <p:ext uri="{BB962C8B-B14F-4D97-AF65-F5344CB8AC3E}">
        <p14:creationId xmlns:p14="http://schemas.microsoft.com/office/powerpoint/2010/main" val="987189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Right + big text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35E1D-4E6B-434E-B7D4-E2A614198918}"/>
              </a:ext>
            </a:extLst>
          </p:cNvPr>
          <p:cNvSpPr>
            <a:spLocks noGrp="1"/>
          </p:cNvSpPr>
          <p:nvPr>
            <p:ph type="title" hasCustomPrompt="1"/>
          </p:nvPr>
        </p:nvSpPr>
        <p:spPr>
          <a:xfrm>
            <a:off x="356725" y="395107"/>
            <a:ext cx="5347180" cy="3142572"/>
          </a:xfrm>
        </p:spPr>
        <p:txBody>
          <a:bodyPr>
            <a:normAutofit/>
          </a:bodyPr>
          <a:lstStyle>
            <a:lvl1pPr>
              <a:defRPr sz="6600">
                <a:solidFill>
                  <a:schemeClr val="accent1"/>
                </a:solidFill>
                <a:latin typeface="Arial" panose="020B0604020202020204" pitchFamily="34" charset="0"/>
                <a:cs typeface="Arial" panose="020B0604020202020204" pitchFamily="34" charset="0"/>
              </a:defRPr>
            </a:lvl1pPr>
          </a:lstStyle>
          <a:p>
            <a:r>
              <a:rPr lang="en-GB"/>
              <a:t>Click to edit title</a:t>
            </a:r>
            <a:endParaRPr lang="en-US"/>
          </a:p>
        </p:txBody>
      </p:sp>
      <p:sp>
        <p:nvSpPr>
          <p:cNvPr id="6" name="Rectangle 5">
            <a:extLst>
              <a:ext uri="{FF2B5EF4-FFF2-40B4-BE49-F238E27FC236}">
                <a16:creationId xmlns:a16="http://schemas.microsoft.com/office/drawing/2014/main" id="{97B7DF25-A389-1A42-B1AB-0699412F7E75}"/>
              </a:ext>
            </a:extLst>
          </p:cNvPr>
          <p:cNvSpPr/>
          <p:nvPr userDrawn="1"/>
        </p:nvSpPr>
        <p:spPr>
          <a:xfrm>
            <a:off x="6096000" y="0"/>
            <a:ext cx="6096000" cy="68580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D837A1D6-A655-8A9E-D677-9D34825767C1}"/>
              </a:ext>
            </a:extLst>
          </p:cNvPr>
          <p:cNvSpPr>
            <a:spLocks noGrp="1"/>
          </p:cNvSpPr>
          <p:nvPr>
            <p:ph type="pic" sz="quarter" idx="13"/>
          </p:nvPr>
        </p:nvSpPr>
        <p:spPr>
          <a:xfrm>
            <a:off x="6096000" y="0"/>
            <a:ext cx="6096000" cy="6858000"/>
          </a:xfrm>
        </p:spPr>
        <p:txBody>
          <a:bodyPr/>
          <a:lstStyle/>
          <a:p>
            <a:endParaRPr lang="en-GB"/>
          </a:p>
        </p:txBody>
      </p:sp>
    </p:spTree>
    <p:extLst>
      <p:ext uri="{BB962C8B-B14F-4D97-AF65-F5344CB8AC3E}">
        <p14:creationId xmlns:p14="http://schemas.microsoft.com/office/powerpoint/2010/main" val="166956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right + big text + 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18CE35-67A6-504B-43E4-538B3330110B}"/>
              </a:ext>
            </a:extLst>
          </p:cNvPr>
          <p:cNvSpPr/>
          <p:nvPr userDrawn="1"/>
        </p:nvSpPr>
        <p:spPr>
          <a:xfrm>
            <a:off x="0" y="0"/>
            <a:ext cx="6096000" cy="6858000"/>
          </a:xfrm>
          <a:prstGeom prst="rect">
            <a:avLst/>
          </a:prstGeom>
          <a:gradFill flip="none" rotWithShape="1">
            <a:gsLst>
              <a:gs pos="0">
                <a:schemeClr val="accent2">
                  <a:lumMod val="89000"/>
                </a:schemeClr>
              </a:gs>
              <a:gs pos="42000">
                <a:schemeClr val="accent2">
                  <a:lumMod val="89000"/>
                </a:schemeClr>
              </a:gs>
              <a:gs pos="62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0635E1D-4E6B-434E-B7D4-E2A614198918}"/>
              </a:ext>
            </a:extLst>
          </p:cNvPr>
          <p:cNvSpPr>
            <a:spLocks noGrp="1"/>
          </p:cNvSpPr>
          <p:nvPr>
            <p:ph type="title" hasCustomPrompt="1"/>
          </p:nvPr>
        </p:nvSpPr>
        <p:spPr>
          <a:xfrm>
            <a:off x="356725" y="395107"/>
            <a:ext cx="5347180" cy="3142572"/>
          </a:xfrm>
        </p:spPr>
        <p:txBody>
          <a:bodyPr>
            <a:normAutofit/>
          </a:bodyPr>
          <a:lstStyle>
            <a:lvl1pPr>
              <a:defRPr sz="6600">
                <a:solidFill>
                  <a:schemeClr val="bg1"/>
                </a:solidFill>
                <a:latin typeface="Arial" panose="020B0604020202020204" pitchFamily="34" charset="0"/>
                <a:cs typeface="Arial" panose="020B0604020202020204" pitchFamily="34" charset="0"/>
              </a:defRPr>
            </a:lvl1pPr>
          </a:lstStyle>
          <a:p>
            <a:r>
              <a:rPr lang="en-GB"/>
              <a:t>Click to edit title</a:t>
            </a:r>
            <a:endParaRPr lang="en-US"/>
          </a:p>
        </p:txBody>
      </p:sp>
      <p:sp>
        <p:nvSpPr>
          <p:cNvPr id="6" name="Rectangle 5">
            <a:extLst>
              <a:ext uri="{FF2B5EF4-FFF2-40B4-BE49-F238E27FC236}">
                <a16:creationId xmlns:a16="http://schemas.microsoft.com/office/drawing/2014/main" id="{97B7DF25-A389-1A42-B1AB-0699412F7E75}"/>
              </a:ext>
            </a:extLst>
          </p:cNvPr>
          <p:cNvSpPr/>
          <p:nvPr userDrawn="1"/>
        </p:nvSpPr>
        <p:spPr>
          <a:xfrm>
            <a:off x="609600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D837A1D6-A655-8A9E-D677-9D34825767C1}"/>
              </a:ext>
            </a:extLst>
          </p:cNvPr>
          <p:cNvSpPr>
            <a:spLocks noGrp="1"/>
          </p:cNvSpPr>
          <p:nvPr>
            <p:ph type="pic" sz="quarter" idx="13"/>
          </p:nvPr>
        </p:nvSpPr>
        <p:spPr>
          <a:xfrm>
            <a:off x="6096000" y="0"/>
            <a:ext cx="6096000" cy="6858000"/>
          </a:xfrm>
        </p:spPr>
        <p:txBody>
          <a:bodyPr/>
          <a:lstStyle/>
          <a:p>
            <a:endParaRPr lang="en-GB"/>
          </a:p>
        </p:txBody>
      </p:sp>
    </p:spTree>
    <p:extLst>
      <p:ext uri="{BB962C8B-B14F-4D97-AF65-F5344CB8AC3E}">
        <p14:creationId xmlns:p14="http://schemas.microsoft.com/office/powerpoint/2010/main" val="1665274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left + big text + white backgrou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B7DF25-A389-1A42-B1AB-0699412F7E75}"/>
              </a:ext>
            </a:extLst>
          </p:cNvPr>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D837A1D6-A655-8A9E-D677-9D34825767C1}"/>
              </a:ext>
            </a:extLst>
          </p:cNvPr>
          <p:cNvSpPr>
            <a:spLocks noGrp="1"/>
          </p:cNvSpPr>
          <p:nvPr>
            <p:ph type="pic" sz="quarter" idx="13"/>
          </p:nvPr>
        </p:nvSpPr>
        <p:spPr>
          <a:xfrm>
            <a:off x="0" y="0"/>
            <a:ext cx="6096000" cy="6858000"/>
          </a:xfrm>
        </p:spPr>
        <p:txBody>
          <a:bodyPr/>
          <a:lstStyle/>
          <a:p>
            <a:endParaRPr lang="en-GB"/>
          </a:p>
        </p:txBody>
      </p:sp>
      <p:sp>
        <p:nvSpPr>
          <p:cNvPr id="2" name="Title 1">
            <a:extLst>
              <a:ext uri="{FF2B5EF4-FFF2-40B4-BE49-F238E27FC236}">
                <a16:creationId xmlns:a16="http://schemas.microsoft.com/office/drawing/2014/main" id="{90635E1D-4E6B-434E-B7D4-E2A614198918}"/>
              </a:ext>
            </a:extLst>
          </p:cNvPr>
          <p:cNvSpPr>
            <a:spLocks noGrp="1"/>
          </p:cNvSpPr>
          <p:nvPr>
            <p:ph type="title" hasCustomPrompt="1"/>
          </p:nvPr>
        </p:nvSpPr>
        <p:spPr>
          <a:xfrm>
            <a:off x="6517682" y="1009703"/>
            <a:ext cx="5347180" cy="3142572"/>
          </a:xfrm>
        </p:spPr>
        <p:txBody>
          <a:bodyPr>
            <a:normAutofit/>
          </a:bodyPr>
          <a:lstStyle>
            <a:lvl1pPr>
              <a:defRPr sz="6600">
                <a:solidFill>
                  <a:schemeClr val="accent1"/>
                </a:solidFill>
                <a:latin typeface="Arial" panose="020B0604020202020204" pitchFamily="34" charset="0"/>
                <a:cs typeface="Arial" panose="020B0604020202020204" pitchFamily="34" charset="0"/>
              </a:defRPr>
            </a:lvl1pPr>
          </a:lstStyle>
          <a:p>
            <a:r>
              <a:rPr lang="en-GB"/>
              <a:t>Click to edit title</a:t>
            </a:r>
            <a:endParaRPr lang="en-US"/>
          </a:p>
        </p:txBody>
      </p:sp>
    </p:spTree>
    <p:extLst>
      <p:ext uri="{BB962C8B-B14F-4D97-AF65-F5344CB8AC3E}">
        <p14:creationId xmlns:p14="http://schemas.microsoft.com/office/powerpoint/2010/main" val="31958713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left+ big text + 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185228-687A-24B1-9AB0-BAAF52837A79}"/>
              </a:ext>
            </a:extLst>
          </p:cNvPr>
          <p:cNvSpPr/>
          <p:nvPr userDrawn="1"/>
        </p:nvSpPr>
        <p:spPr>
          <a:xfrm>
            <a:off x="6096000" y="0"/>
            <a:ext cx="6096000" cy="6858000"/>
          </a:xfrm>
          <a:prstGeom prst="rect">
            <a:avLst/>
          </a:prstGeom>
          <a:gradFill flip="none" rotWithShape="1">
            <a:gsLst>
              <a:gs pos="0">
                <a:schemeClr val="accent2">
                  <a:lumMod val="89000"/>
                </a:schemeClr>
              </a:gs>
              <a:gs pos="44000">
                <a:schemeClr val="accent2">
                  <a:lumMod val="89000"/>
                </a:schemeClr>
              </a:gs>
              <a:gs pos="59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7B7DF25-A389-1A42-B1AB-0699412F7E75}"/>
              </a:ext>
            </a:extLst>
          </p:cNvPr>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D837A1D6-A655-8A9E-D677-9D34825767C1}"/>
              </a:ext>
            </a:extLst>
          </p:cNvPr>
          <p:cNvSpPr>
            <a:spLocks noGrp="1"/>
          </p:cNvSpPr>
          <p:nvPr>
            <p:ph type="pic" sz="quarter" idx="13"/>
          </p:nvPr>
        </p:nvSpPr>
        <p:spPr>
          <a:xfrm>
            <a:off x="0" y="0"/>
            <a:ext cx="6096000" cy="6858000"/>
          </a:xfrm>
        </p:spPr>
        <p:txBody>
          <a:bodyPr/>
          <a:lstStyle/>
          <a:p>
            <a:endParaRPr lang="en-GB"/>
          </a:p>
        </p:txBody>
      </p:sp>
      <p:sp>
        <p:nvSpPr>
          <p:cNvPr id="2" name="Title 1">
            <a:extLst>
              <a:ext uri="{FF2B5EF4-FFF2-40B4-BE49-F238E27FC236}">
                <a16:creationId xmlns:a16="http://schemas.microsoft.com/office/drawing/2014/main" id="{90635E1D-4E6B-434E-B7D4-E2A614198918}"/>
              </a:ext>
            </a:extLst>
          </p:cNvPr>
          <p:cNvSpPr>
            <a:spLocks noGrp="1"/>
          </p:cNvSpPr>
          <p:nvPr>
            <p:ph type="title" hasCustomPrompt="1"/>
          </p:nvPr>
        </p:nvSpPr>
        <p:spPr>
          <a:xfrm>
            <a:off x="6517682" y="1009703"/>
            <a:ext cx="5347180" cy="3142572"/>
          </a:xfrm>
        </p:spPr>
        <p:txBody>
          <a:bodyPr>
            <a:normAutofit/>
          </a:bodyPr>
          <a:lstStyle>
            <a:lvl1pPr>
              <a:defRPr sz="6600">
                <a:solidFill>
                  <a:schemeClr val="bg1"/>
                </a:solidFill>
                <a:latin typeface="Arial" panose="020B0604020202020204" pitchFamily="34" charset="0"/>
                <a:cs typeface="Arial" panose="020B0604020202020204" pitchFamily="34" charset="0"/>
              </a:defRPr>
            </a:lvl1pPr>
          </a:lstStyle>
          <a:p>
            <a:r>
              <a:rPr lang="en-GB"/>
              <a:t>Click to edit title</a:t>
            </a:r>
            <a:endParaRPr lang="en-US"/>
          </a:p>
        </p:txBody>
      </p:sp>
    </p:spTree>
    <p:extLst>
      <p:ext uri="{BB962C8B-B14F-4D97-AF65-F5344CB8AC3E}">
        <p14:creationId xmlns:p14="http://schemas.microsoft.com/office/powerpoint/2010/main" val="5447631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s red + Paragraph sty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9080B-A8AB-DF45-9DB0-F715921FA36C}"/>
              </a:ext>
            </a:extLst>
          </p:cNvPr>
          <p:cNvSpPr>
            <a:spLocks noGrp="1"/>
          </p:cNvSpPr>
          <p:nvPr>
            <p:ph type="title" hasCustomPrompt="1"/>
          </p:nvPr>
        </p:nvSpPr>
        <p:spPr>
          <a:xfrm>
            <a:off x="6390165" y="365126"/>
            <a:ext cx="5494452" cy="997510"/>
          </a:xfrm>
        </p:spPr>
        <p:txBody>
          <a:bodyPr/>
          <a:lstStyle>
            <a:lvl1pPr>
              <a:defRPr>
                <a:solidFill>
                  <a:schemeClr val="accent1"/>
                </a:solidFill>
                <a:latin typeface="Arial" panose="020B0604020202020204" pitchFamily="34" charset="0"/>
                <a:cs typeface="Arial" panose="020B0604020202020204" pitchFamily="34" charset="0"/>
              </a:defRPr>
            </a:lvl1pPr>
          </a:lstStyle>
          <a:p>
            <a:r>
              <a:rPr lang="en-GB"/>
              <a:t>Click to edit title</a:t>
            </a:r>
            <a:endParaRPr lang="en-US"/>
          </a:p>
        </p:txBody>
      </p:sp>
      <p:sp>
        <p:nvSpPr>
          <p:cNvPr id="14" name="Rectangle 13">
            <a:extLst>
              <a:ext uri="{FF2B5EF4-FFF2-40B4-BE49-F238E27FC236}">
                <a16:creationId xmlns:a16="http://schemas.microsoft.com/office/drawing/2014/main" id="{23121A4A-4618-8E47-B993-49D6845A5263}"/>
              </a:ext>
            </a:extLst>
          </p:cNvPr>
          <p:cNvSpPr/>
          <p:nvPr userDrawn="1"/>
        </p:nvSpPr>
        <p:spPr>
          <a:xfrm>
            <a:off x="0" y="0"/>
            <a:ext cx="6095999" cy="68580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23">
            <a:extLst>
              <a:ext uri="{FF2B5EF4-FFF2-40B4-BE49-F238E27FC236}">
                <a16:creationId xmlns:a16="http://schemas.microsoft.com/office/drawing/2014/main" id="{78BC6B58-C9FD-364F-B784-D45EC071152A}"/>
              </a:ext>
            </a:extLst>
          </p:cNvPr>
          <p:cNvSpPr>
            <a:spLocks noGrp="1"/>
          </p:cNvSpPr>
          <p:nvPr>
            <p:ph type="pic" sz="quarter" idx="10"/>
          </p:nvPr>
        </p:nvSpPr>
        <p:spPr>
          <a:xfrm>
            <a:off x="307975" y="255588"/>
            <a:ext cx="2743200" cy="2043112"/>
          </a:xfrm>
          <a:blipFill>
            <a:blip r:embed="rId2"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26" name="Picture Placeholder 25">
            <a:extLst>
              <a:ext uri="{FF2B5EF4-FFF2-40B4-BE49-F238E27FC236}">
                <a16:creationId xmlns:a16="http://schemas.microsoft.com/office/drawing/2014/main" id="{E3D989F3-3AD9-4347-9231-7DC7D4FAE483}"/>
              </a:ext>
            </a:extLst>
          </p:cNvPr>
          <p:cNvSpPr>
            <a:spLocks noGrp="1"/>
          </p:cNvSpPr>
          <p:nvPr>
            <p:ph type="pic" sz="quarter" idx="11"/>
          </p:nvPr>
        </p:nvSpPr>
        <p:spPr>
          <a:xfrm>
            <a:off x="3200400" y="1535113"/>
            <a:ext cx="2735263" cy="1828800"/>
          </a:xfrm>
          <a:blipFill>
            <a:blip r:embed="rId3"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28" name="Picture Placeholder 27">
            <a:extLst>
              <a:ext uri="{FF2B5EF4-FFF2-40B4-BE49-F238E27FC236}">
                <a16:creationId xmlns:a16="http://schemas.microsoft.com/office/drawing/2014/main" id="{FA181E6F-B2DF-E347-8659-4DF4019B82C8}"/>
              </a:ext>
            </a:extLst>
          </p:cNvPr>
          <p:cNvSpPr>
            <a:spLocks noGrp="1"/>
          </p:cNvSpPr>
          <p:nvPr>
            <p:ph type="pic" sz="quarter" idx="12"/>
          </p:nvPr>
        </p:nvSpPr>
        <p:spPr>
          <a:xfrm>
            <a:off x="152400" y="3149600"/>
            <a:ext cx="2898775" cy="2149475"/>
          </a:xfrm>
          <a:blipFill>
            <a:blip r:embed="rId4"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30" name="Picture Placeholder 29">
            <a:extLst>
              <a:ext uri="{FF2B5EF4-FFF2-40B4-BE49-F238E27FC236}">
                <a16:creationId xmlns:a16="http://schemas.microsoft.com/office/drawing/2014/main" id="{B19CFEDB-0BE2-D44A-B504-7DE7A0620A95}"/>
              </a:ext>
            </a:extLst>
          </p:cNvPr>
          <p:cNvSpPr>
            <a:spLocks noGrp="1"/>
          </p:cNvSpPr>
          <p:nvPr>
            <p:ph type="pic" sz="quarter" idx="13"/>
          </p:nvPr>
        </p:nvSpPr>
        <p:spPr>
          <a:xfrm>
            <a:off x="3484563" y="3527596"/>
            <a:ext cx="2174875" cy="2895600"/>
          </a:xfrm>
          <a:blipFill>
            <a:blip r:embed="rId5"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32" name="Text Placeholder 31">
            <a:extLst>
              <a:ext uri="{FF2B5EF4-FFF2-40B4-BE49-F238E27FC236}">
                <a16:creationId xmlns:a16="http://schemas.microsoft.com/office/drawing/2014/main" id="{9AC22A18-1CE1-A349-BFB8-9C1CE686E752}"/>
              </a:ext>
            </a:extLst>
          </p:cNvPr>
          <p:cNvSpPr>
            <a:spLocks noGrp="1"/>
          </p:cNvSpPr>
          <p:nvPr>
            <p:ph type="body" sz="quarter" idx="14"/>
          </p:nvPr>
        </p:nvSpPr>
        <p:spPr>
          <a:xfrm>
            <a:off x="6389688" y="1362636"/>
            <a:ext cx="5494337" cy="5130239"/>
          </a:xfrm>
        </p:spPr>
        <p:txBody>
          <a:bodyPr>
            <a:normAutofit/>
          </a:bodyPr>
          <a:lstStyle>
            <a:lvl1pPr>
              <a:buFont typeface="Arial" panose="020B0604020202020204" pitchFamily="34" charset="0"/>
              <a:buNone/>
              <a:defRPr sz="1400" b="1">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Calibri" panose="020F0502020204030204" pitchFamily="34" charset="0"/>
                <a:cs typeface="Calibri" panose="020F0502020204030204" pitchFamily="34" charset="0"/>
              </a:defRPr>
            </a:lvl3pPr>
            <a:lvl4pPr>
              <a:defRPr sz="1400">
                <a:latin typeface="Calibri" panose="020F0502020204030204" pitchFamily="34" charset="0"/>
                <a:cs typeface="Calibri" panose="020F0502020204030204" pitchFamily="34" charset="0"/>
              </a:defRPr>
            </a:lvl4pPr>
            <a:lvl5pPr>
              <a:defRPr sz="140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923669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s blue + Paragraph sty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9080B-A8AB-DF45-9DB0-F715921FA36C}"/>
              </a:ext>
            </a:extLst>
          </p:cNvPr>
          <p:cNvSpPr>
            <a:spLocks noGrp="1"/>
          </p:cNvSpPr>
          <p:nvPr>
            <p:ph type="title" hasCustomPrompt="1"/>
          </p:nvPr>
        </p:nvSpPr>
        <p:spPr>
          <a:xfrm>
            <a:off x="6390165" y="365126"/>
            <a:ext cx="5494452" cy="997510"/>
          </a:xfrm>
        </p:spPr>
        <p:txBody>
          <a:bodyPr/>
          <a:lstStyle>
            <a:lvl1pPr>
              <a:defRPr>
                <a:solidFill>
                  <a:schemeClr val="accent1"/>
                </a:solidFill>
                <a:latin typeface="Arial" panose="020B0604020202020204" pitchFamily="34" charset="0"/>
                <a:cs typeface="Arial" panose="020B0604020202020204" pitchFamily="34" charset="0"/>
              </a:defRPr>
            </a:lvl1pPr>
          </a:lstStyle>
          <a:p>
            <a:r>
              <a:rPr lang="en-GB"/>
              <a:t>Click to edit title</a:t>
            </a:r>
            <a:endParaRPr lang="en-US"/>
          </a:p>
        </p:txBody>
      </p:sp>
      <p:sp>
        <p:nvSpPr>
          <p:cNvPr id="14" name="Rectangle 13">
            <a:extLst>
              <a:ext uri="{FF2B5EF4-FFF2-40B4-BE49-F238E27FC236}">
                <a16:creationId xmlns:a16="http://schemas.microsoft.com/office/drawing/2014/main" id="{23121A4A-4618-8E47-B993-49D6845A5263}"/>
              </a:ext>
            </a:extLst>
          </p:cNvPr>
          <p:cNvSpPr/>
          <p:nvPr userDrawn="1"/>
        </p:nvSpPr>
        <p:spPr>
          <a:xfrm>
            <a:off x="0" y="0"/>
            <a:ext cx="6095999" cy="6858000"/>
          </a:xfrm>
          <a:prstGeom prst="rect">
            <a:avLst/>
          </a:prstGeom>
          <a:gradFill flip="none" rotWithShape="1">
            <a:gsLst>
              <a:gs pos="0">
                <a:schemeClr val="accent2">
                  <a:lumMod val="89000"/>
                </a:schemeClr>
              </a:gs>
              <a:gs pos="37000">
                <a:schemeClr val="accent2">
                  <a:lumMod val="89000"/>
                </a:schemeClr>
              </a:gs>
              <a:gs pos="52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23">
            <a:extLst>
              <a:ext uri="{FF2B5EF4-FFF2-40B4-BE49-F238E27FC236}">
                <a16:creationId xmlns:a16="http://schemas.microsoft.com/office/drawing/2014/main" id="{78BC6B58-C9FD-364F-B784-D45EC071152A}"/>
              </a:ext>
            </a:extLst>
          </p:cNvPr>
          <p:cNvSpPr>
            <a:spLocks noGrp="1"/>
          </p:cNvSpPr>
          <p:nvPr>
            <p:ph type="pic" sz="quarter" idx="10"/>
          </p:nvPr>
        </p:nvSpPr>
        <p:spPr>
          <a:xfrm>
            <a:off x="307975" y="255588"/>
            <a:ext cx="2743200" cy="2043112"/>
          </a:xfrm>
          <a:blipFill>
            <a:blip r:embed="rId2"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26" name="Picture Placeholder 25">
            <a:extLst>
              <a:ext uri="{FF2B5EF4-FFF2-40B4-BE49-F238E27FC236}">
                <a16:creationId xmlns:a16="http://schemas.microsoft.com/office/drawing/2014/main" id="{E3D989F3-3AD9-4347-9231-7DC7D4FAE483}"/>
              </a:ext>
            </a:extLst>
          </p:cNvPr>
          <p:cNvSpPr>
            <a:spLocks noGrp="1"/>
          </p:cNvSpPr>
          <p:nvPr>
            <p:ph type="pic" sz="quarter" idx="11"/>
          </p:nvPr>
        </p:nvSpPr>
        <p:spPr>
          <a:xfrm>
            <a:off x="3200400" y="1535113"/>
            <a:ext cx="2735263" cy="1828800"/>
          </a:xfrm>
          <a:blipFill>
            <a:blip r:embed="rId3"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28" name="Picture Placeholder 27">
            <a:extLst>
              <a:ext uri="{FF2B5EF4-FFF2-40B4-BE49-F238E27FC236}">
                <a16:creationId xmlns:a16="http://schemas.microsoft.com/office/drawing/2014/main" id="{FA181E6F-B2DF-E347-8659-4DF4019B82C8}"/>
              </a:ext>
            </a:extLst>
          </p:cNvPr>
          <p:cNvSpPr>
            <a:spLocks noGrp="1"/>
          </p:cNvSpPr>
          <p:nvPr>
            <p:ph type="pic" sz="quarter" idx="12"/>
          </p:nvPr>
        </p:nvSpPr>
        <p:spPr>
          <a:xfrm>
            <a:off x="152400" y="3149600"/>
            <a:ext cx="2898775" cy="2149475"/>
          </a:xfrm>
          <a:blipFill>
            <a:blip r:embed="rId4"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30" name="Picture Placeholder 29">
            <a:extLst>
              <a:ext uri="{FF2B5EF4-FFF2-40B4-BE49-F238E27FC236}">
                <a16:creationId xmlns:a16="http://schemas.microsoft.com/office/drawing/2014/main" id="{B19CFEDB-0BE2-D44A-B504-7DE7A0620A95}"/>
              </a:ext>
            </a:extLst>
          </p:cNvPr>
          <p:cNvSpPr>
            <a:spLocks noGrp="1"/>
          </p:cNvSpPr>
          <p:nvPr>
            <p:ph type="pic" sz="quarter" idx="13"/>
          </p:nvPr>
        </p:nvSpPr>
        <p:spPr>
          <a:xfrm>
            <a:off x="3484563" y="3527596"/>
            <a:ext cx="2174875" cy="2895600"/>
          </a:xfrm>
          <a:blipFill>
            <a:blip r:embed="rId5"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32" name="Text Placeholder 31">
            <a:extLst>
              <a:ext uri="{FF2B5EF4-FFF2-40B4-BE49-F238E27FC236}">
                <a16:creationId xmlns:a16="http://schemas.microsoft.com/office/drawing/2014/main" id="{9AC22A18-1CE1-A349-BFB8-9C1CE686E752}"/>
              </a:ext>
            </a:extLst>
          </p:cNvPr>
          <p:cNvSpPr>
            <a:spLocks noGrp="1"/>
          </p:cNvSpPr>
          <p:nvPr>
            <p:ph type="body" sz="quarter" idx="14"/>
          </p:nvPr>
        </p:nvSpPr>
        <p:spPr>
          <a:xfrm>
            <a:off x="6389688" y="1362636"/>
            <a:ext cx="5494337" cy="5130239"/>
          </a:xfrm>
        </p:spPr>
        <p:txBody>
          <a:bodyPr>
            <a:normAutofit/>
          </a:bodyPr>
          <a:lstStyle>
            <a:lvl1pPr>
              <a:buFont typeface="Arial" panose="020B0604020202020204" pitchFamily="34" charset="0"/>
              <a:buNone/>
              <a:defRPr sz="1400" b="1">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Calibri" panose="020F0502020204030204" pitchFamily="34" charset="0"/>
                <a:cs typeface="Calibri" panose="020F0502020204030204" pitchFamily="34" charset="0"/>
              </a:defRPr>
            </a:lvl3pPr>
            <a:lvl4pPr>
              <a:defRPr sz="1400">
                <a:latin typeface="Calibri" panose="020F0502020204030204" pitchFamily="34" charset="0"/>
                <a:cs typeface="Calibri" panose="020F0502020204030204" pitchFamily="34" charset="0"/>
              </a:defRPr>
            </a:lvl4pPr>
            <a:lvl5pPr>
              <a:defRPr sz="140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157550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F52AA-4689-AA4D-8799-FFCBC024EF66}"/>
              </a:ext>
            </a:extLst>
          </p:cNvPr>
          <p:cNvSpPr>
            <a:spLocks noGrp="1"/>
          </p:cNvSpPr>
          <p:nvPr>
            <p:ph type="title" hasCustomPrompt="1"/>
          </p:nvPr>
        </p:nvSpPr>
        <p:spPr>
          <a:xfrm>
            <a:off x="281777" y="230216"/>
            <a:ext cx="11555718" cy="997510"/>
          </a:xfrm>
        </p:spPr>
        <p:txBody>
          <a:bodyPr/>
          <a:lstStyle>
            <a:lvl1pPr>
              <a:defRPr>
                <a:solidFill>
                  <a:schemeClr val="accent1"/>
                </a:solidFill>
                <a:latin typeface="Arial" panose="020B0604020202020204" pitchFamily="34" charset="0"/>
                <a:cs typeface="Arial" panose="020B0604020202020204" pitchFamily="34" charset="0"/>
              </a:defRPr>
            </a:lvl1pPr>
          </a:lstStyle>
          <a:p>
            <a:r>
              <a:rPr lang="en-GB"/>
              <a:t>Click to edit title</a:t>
            </a:r>
            <a:endParaRPr lang="en-US"/>
          </a:p>
        </p:txBody>
      </p:sp>
      <p:sp>
        <p:nvSpPr>
          <p:cNvPr id="15" name="Picture Placeholder 14">
            <a:extLst>
              <a:ext uri="{FF2B5EF4-FFF2-40B4-BE49-F238E27FC236}">
                <a16:creationId xmlns:a16="http://schemas.microsoft.com/office/drawing/2014/main" id="{775EFAB9-A0C6-4147-A31D-D198423303EF}"/>
              </a:ext>
            </a:extLst>
          </p:cNvPr>
          <p:cNvSpPr>
            <a:spLocks noGrp="1"/>
          </p:cNvSpPr>
          <p:nvPr>
            <p:ph type="pic" sz="quarter" idx="10"/>
          </p:nvPr>
        </p:nvSpPr>
        <p:spPr>
          <a:xfrm>
            <a:off x="265606" y="1468282"/>
            <a:ext cx="3750504" cy="2211488"/>
          </a:xfrm>
          <a:blipFill>
            <a:blip r:embed="rId2"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19" name="Text Placeholder 18">
            <a:extLst>
              <a:ext uri="{FF2B5EF4-FFF2-40B4-BE49-F238E27FC236}">
                <a16:creationId xmlns:a16="http://schemas.microsoft.com/office/drawing/2014/main" id="{9CFD2D1F-6471-8B43-AA12-505482C4F448}"/>
              </a:ext>
            </a:extLst>
          </p:cNvPr>
          <p:cNvSpPr>
            <a:spLocks noGrp="1"/>
          </p:cNvSpPr>
          <p:nvPr>
            <p:ph type="body" sz="quarter" idx="11" hasCustomPrompt="1"/>
          </p:nvPr>
        </p:nvSpPr>
        <p:spPr>
          <a:xfrm>
            <a:off x="265567" y="3680276"/>
            <a:ext cx="3751262" cy="296863"/>
          </a:xfrm>
        </p:spPr>
        <p:txBody>
          <a:bodyPr>
            <a:noAutofit/>
          </a:bodyPr>
          <a:lstStyle>
            <a:lvl1pPr>
              <a:buNone/>
              <a:defRPr sz="1400">
                <a:latin typeface="Calibri" panose="020F0502020204030204" pitchFamily="34" charset="0"/>
                <a:cs typeface="Calibri" panose="020F0502020204030204" pitchFamily="34" charset="0"/>
              </a:defRPr>
            </a:lvl1pPr>
          </a:lstStyle>
          <a:p>
            <a:pPr lvl="0"/>
            <a:r>
              <a:rPr lang="en-US"/>
              <a:t>Click to enter caption</a:t>
            </a:r>
          </a:p>
        </p:txBody>
      </p:sp>
      <p:sp>
        <p:nvSpPr>
          <p:cNvPr id="20" name="Picture Placeholder 14">
            <a:extLst>
              <a:ext uri="{FF2B5EF4-FFF2-40B4-BE49-F238E27FC236}">
                <a16:creationId xmlns:a16="http://schemas.microsoft.com/office/drawing/2014/main" id="{C081B2A1-28AD-FA40-93F9-B4428C68588B}"/>
              </a:ext>
            </a:extLst>
          </p:cNvPr>
          <p:cNvSpPr>
            <a:spLocks noGrp="1"/>
          </p:cNvSpPr>
          <p:nvPr>
            <p:ph type="pic" sz="quarter" idx="12"/>
          </p:nvPr>
        </p:nvSpPr>
        <p:spPr>
          <a:xfrm>
            <a:off x="4184463" y="1468282"/>
            <a:ext cx="3750504" cy="2211488"/>
          </a:xfrm>
          <a:blipFill>
            <a:blip r:embed="rId3"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21" name="Text Placeholder 18">
            <a:extLst>
              <a:ext uri="{FF2B5EF4-FFF2-40B4-BE49-F238E27FC236}">
                <a16:creationId xmlns:a16="http://schemas.microsoft.com/office/drawing/2014/main" id="{7898ADB0-DC5D-2545-8567-CF50DD730134}"/>
              </a:ext>
            </a:extLst>
          </p:cNvPr>
          <p:cNvSpPr>
            <a:spLocks noGrp="1"/>
          </p:cNvSpPr>
          <p:nvPr>
            <p:ph type="body" sz="quarter" idx="13" hasCustomPrompt="1"/>
          </p:nvPr>
        </p:nvSpPr>
        <p:spPr>
          <a:xfrm>
            <a:off x="4184424" y="3680276"/>
            <a:ext cx="3751262" cy="296863"/>
          </a:xfrm>
        </p:spPr>
        <p:txBody>
          <a:bodyPr>
            <a:noAutofit/>
          </a:bodyPr>
          <a:lstStyle>
            <a:lvl1pPr>
              <a:buNone/>
              <a:defRPr sz="1400">
                <a:latin typeface="Calibri" panose="020F0502020204030204" pitchFamily="34" charset="0"/>
                <a:cs typeface="Calibri" panose="020F0502020204030204" pitchFamily="34" charset="0"/>
              </a:defRPr>
            </a:lvl1pPr>
          </a:lstStyle>
          <a:p>
            <a:pPr lvl="0"/>
            <a:r>
              <a:rPr lang="en-US"/>
              <a:t>Click to enter caption</a:t>
            </a:r>
          </a:p>
        </p:txBody>
      </p:sp>
      <p:sp>
        <p:nvSpPr>
          <p:cNvPr id="22" name="Picture Placeholder 14">
            <a:extLst>
              <a:ext uri="{FF2B5EF4-FFF2-40B4-BE49-F238E27FC236}">
                <a16:creationId xmlns:a16="http://schemas.microsoft.com/office/drawing/2014/main" id="{0619C16E-0976-2046-B1E1-9C2CA8F9DD8A}"/>
              </a:ext>
            </a:extLst>
          </p:cNvPr>
          <p:cNvSpPr>
            <a:spLocks noGrp="1"/>
          </p:cNvSpPr>
          <p:nvPr>
            <p:ph type="pic" sz="quarter" idx="14"/>
          </p:nvPr>
        </p:nvSpPr>
        <p:spPr>
          <a:xfrm>
            <a:off x="8103320" y="1468282"/>
            <a:ext cx="3750504" cy="2211488"/>
          </a:xfrm>
          <a:blipFill>
            <a:blip r:embed="rId4"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23" name="Text Placeholder 18">
            <a:extLst>
              <a:ext uri="{FF2B5EF4-FFF2-40B4-BE49-F238E27FC236}">
                <a16:creationId xmlns:a16="http://schemas.microsoft.com/office/drawing/2014/main" id="{45120805-BA9C-CE4B-A9A4-8A3FF0A8FBE2}"/>
              </a:ext>
            </a:extLst>
          </p:cNvPr>
          <p:cNvSpPr>
            <a:spLocks noGrp="1"/>
          </p:cNvSpPr>
          <p:nvPr>
            <p:ph type="body" sz="quarter" idx="15" hasCustomPrompt="1"/>
          </p:nvPr>
        </p:nvSpPr>
        <p:spPr>
          <a:xfrm>
            <a:off x="8103281" y="3680276"/>
            <a:ext cx="3751262" cy="296863"/>
          </a:xfrm>
        </p:spPr>
        <p:txBody>
          <a:bodyPr>
            <a:noAutofit/>
          </a:bodyPr>
          <a:lstStyle>
            <a:lvl1pPr>
              <a:buNone/>
              <a:defRPr sz="1400">
                <a:latin typeface="Calibri" panose="020F0502020204030204" pitchFamily="34" charset="0"/>
                <a:cs typeface="Calibri" panose="020F0502020204030204" pitchFamily="34" charset="0"/>
              </a:defRPr>
            </a:lvl1pPr>
          </a:lstStyle>
          <a:p>
            <a:pPr lvl="0"/>
            <a:r>
              <a:rPr lang="en-US"/>
              <a:t>Click to enter caption</a:t>
            </a:r>
          </a:p>
        </p:txBody>
      </p:sp>
      <p:sp>
        <p:nvSpPr>
          <p:cNvPr id="24" name="Picture Placeholder 14">
            <a:extLst>
              <a:ext uri="{FF2B5EF4-FFF2-40B4-BE49-F238E27FC236}">
                <a16:creationId xmlns:a16="http://schemas.microsoft.com/office/drawing/2014/main" id="{C5E297E3-C7D7-1644-B398-F0E9F051DC64}"/>
              </a:ext>
            </a:extLst>
          </p:cNvPr>
          <p:cNvSpPr>
            <a:spLocks noGrp="1"/>
          </p:cNvSpPr>
          <p:nvPr>
            <p:ph type="pic" sz="quarter" idx="16"/>
          </p:nvPr>
        </p:nvSpPr>
        <p:spPr>
          <a:xfrm>
            <a:off x="265606" y="4146168"/>
            <a:ext cx="3750504" cy="2211488"/>
          </a:xfrm>
          <a:blipFill>
            <a:blip r:embed="rId5"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25" name="Text Placeholder 18">
            <a:extLst>
              <a:ext uri="{FF2B5EF4-FFF2-40B4-BE49-F238E27FC236}">
                <a16:creationId xmlns:a16="http://schemas.microsoft.com/office/drawing/2014/main" id="{F386E8E9-3036-A844-9FC4-4B157B17211D}"/>
              </a:ext>
            </a:extLst>
          </p:cNvPr>
          <p:cNvSpPr>
            <a:spLocks noGrp="1"/>
          </p:cNvSpPr>
          <p:nvPr>
            <p:ph type="body" sz="quarter" idx="17" hasCustomPrompt="1"/>
          </p:nvPr>
        </p:nvSpPr>
        <p:spPr>
          <a:xfrm>
            <a:off x="265567" y="6358162"/>
            <a:ext cx="3751262" cy="296863"/>
          </a:xfrm>
        </p:spPr>
        <p:txBody>
          <a:bodyPr>
            <a:noAutofit/>
          </a:bodyPr>
          <a:lstStyle>
            <a:lvl1pPr>
              <a:buNone/>
              <a:defRPr sz="1400">
                <a:latin typeface="Calibri" panose="020F0502020204030204" pitchFamily="34" charset="0"/>
                <a:cs typeface="Calibri" panose="020F0502020204030204" pitchFamily="34" charset="0"/>
              </a:defRPr>
            </a:lvl1pPr>
          </a:lstStyle>
          <a:p>
            <a:pPr lvl="0"/>
            <a:r>
              <a:rPr lang="en-US"/>
              <a:t>Click to enter caption</a:t>
            </a:r>
          </a:p>
        </p:txBody>
      </p:sp>
      <p:sp>
        <p:nvSpPr>
          <p:cNvPr id="26" name="Picture Placeholder 14">
            <a:extLst>
              <a:ext uri="{FF2B5EF4-FFF2-40B4-BE49-F238E27FC236}">
                <a16:creationId xmlns:a16="http://schemas.microsoft.com/office/drawing/2014/main" id="{151802DD-84F7-8C4A-A957-6CBC1C254EDF}"/>
              </a:ext>
            </a:extLst>
          </p:cNvPr>
          <p:cNvSpPr>
            <a:spLocks noGrp="1"/>
          </p:cNvSpPr>
          <p:nvPr>
            <p:ph type="pic" sz="quarter" idx="18"/>
          </p:nvPr>
        </p:nvSpPr>
        <p:spPr>
          <a:xfrm>
            <a:off x="4184463" y="4146168"/>
            <a:ext cx="3750504" cy="2211488"/>
          </a:xfrm>
          <a:blipFill>
            <a:blip r:embed="rId6"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27" name="Text Placeholder 18">
            <a:extLst>
              <a:ext uri="{FF2B5EF4-FFF2-40B4-BE49-F238E27FC236}">
                <a16:creationId xmlns:a16="http://schemas.microsoft.com/office/drawing/2014/main" id="{D138019F-0E59-F74B-AE0A-DD7661AB20A7}"/>
              </a:ext>
            </a:extLst>
          </p:cNvPr>
          <p:cNvSpPr>
            <a:spLocks noGrp="1"/>
          </p:cNvSpPr>
          <p:nvPr>
            <p:ph type="body" sz="quarter" idx="19" hasCustomPrompt="1"/>
          </p:nvPr>
        </p:nvSpPr>
        <p:spPr>
          <a:xfrm>
            <a:off x="4184424" y="6358162"/>
            <a:ext cx="3751262" cy="296863"/>
          </a:xfrm>
        </p:spPr>
        <p:txBody>
          <a:bodyPr>
            <a:noAutofit/>
          </a:bodyPr>
          <a:lstStyle>
            <a:lvl1pPr>
              <a:buNone/>
              <a:defRPr sz="1400">
                <a:latin typeface="Calibri" panose="020F0502020204030204" pitchFamily="34" charset="0"/>
                <a:cs typeface="Calibri" panose="020F0502020204030204" pitchFamily="34" charset="0"/>
              </a:defRPr>
            </a:lvl1pPr>
          </a:lstStyle>
          <a:p>
            <a:pPr lvl="0"/>
            <a:r>
              <a:rPr lang="en-US"/>
              <a:t>Click to enter caption</a:t>
            </a:r>
          </a:p>
        </p:txBody>
      </p:sp>
      <p:sp>
        <p:nvSpPr>
          <p:cNvPr id="28" name="Picture Placeholder 14">
            <a:extLst>
              <a:ext uri="{FF2B5EF4-FFF2-40B4-BE49-F238E27FC236}">
                <a16:creationId xmlns:a16="http://schemas.microsoft.com/office/drawing/2014/main" id="{A1A49D77-60EC-B04B-8B20-C3A83ED1BB16}"/>
              </a:ext>
            </a:extLst>
          </p:cNvPr>
          <p:cNvSpPr>
            <a:spLocks noGrp="1"/>
          </p:cNvSpPr>
          <p:nvPr>
            <p:ph type="pic" sz="quarter" idx="20"/>
          </p:nvPr>
        </p:nvSpPr>
        <p:spPr>
          <a:xfrm>
            <a:off x="8103320" y="4146168"/>
            <a:ext cx="3750504" cy="2211488"/>
          </a:xfrm>
          <a:blipFill>
            <a:blip r:embed="rId7"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29" name="Text Placeholder 18">
            <a:extLst>
              <a:ext uri="{FF2B5EF4-FFF2-40B4-BE49-F238E27FC236}">
                <a16:creationId xmlns:a16="http://schemas.microsoft.com/office/drawing/2014/main" id="{BAD99B40-13DD-2E4C-8304-E617571B0694}"/>
              </a:ext>
            </a:extLst>
          </p:cNvPr>
          <p:cNvSpPr>
            <a:spLocks noGrp="1"/>
          </p:cNvSpPr>
          <p:nvPr>
            <p:ph type="body" sz="quarter" idx="21" hasCustomPrompt="1"/>
          </p:nvPr>
        </p:nvSpPr>
        <p:spPr>
          <a:xfrm>
            <a:off x="8103281" y="6358162"/>
            <a:ext cx="3751262" cy="296863"/>
          </a:xfrm>
        </p:spPr>
        <p:txBody>
          <a:bodyPr>
            <a:noAutofit/>
          </a:bodyPr>
          <a:lstStyle>
            <a:lvl1pPr>
              <a:buNone/>
              <a:defRPr sz="1400">
                <a:latin typeface="Calibri" panose="020F0502020204030204" pitchFamily="34" charset="0"/>
                <a:cs typeface="Calibri" panose="020F0502020204030204" pitchFamily="34" charset="0"/>
              </a:defRPr>
            </a:lvl1pPr>
          </a:lstStyle>
          <a:p>
            <a:pPr lvl="0"/>
            <a:r>
              <a:rPr lang="en-US"/>
              <a:t>Click to enter caption</a:t>
            </a:r>
          </a:p>
        </p:txBody>
      </p:sp>
    </p:spTree>
    <p:extLst>
      <p:ext uri="{BB962C8B-B14F-4D97-AF65-F5344CB8AC3E}">
        <p14:creationId xmlns:p14="http://schemas.microsoft.com/office/powerpoint/2010/main" val="3401509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rt +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8F433-65F6-044F-AB81-5709C02A33D9}"/>
              </a:ext>
            </a:extLst>
          </p:cNvPr>
          <p:cNvSpPr>
            <a:spLocks noGrp="1"/>
          </p:cNvSpPr>
          <p:nvPr>
            <p:ph type="title" hasCustomPrompt="1"/>
          </p:nvPr>
        </p:nvSpPr>
        <p:spPr>
          <a:xfrm>
            <a:off x="551597" y="365126"/>
            <a:ext cx="10965716" cy="997510"/>
          </a:xfrm>
        </p:spPr>
        <p:txBody>
          <a:bodyPr/>
          <a:lstStyle>
            <a:lvl1pPr>
              <a:defRPr>
                <a:solidFill>
                  <a:schemeClr val="accent1"/>
                </a:solidFill>
                <a:latin typeface="Arial" panose="020B0604020202020204" pitchFamily="34" charset="0"/>
                <a:cs typeface="Arial" panose="020B0604020202020204" pitchFamily="34" charset="0"/>
              </a:defRPr>
            </a:lvl1pPr>
          </a:lstStyle>
          <a:p>
            <a:r>
              <a:rPr lang="en-GB"/>
              <a:t>Data Visualisations and Charts go here</a:t>
            </a:r>
            <a:endParaRPr lang="en-US"/>
          </a:p>
        </p:txBody>
      </p:sp>
      <p:sp>
        <p:nvSpPr>
          <p:cNvPr id="6" name="Rectangle 5">
            <a:extLst>
              <a:ext uri="{FF2B5EF4-FFF2-40B4-BE49-F238E27FC236}">
                <a16:creationId xmlns:a16="http://schemas.microsoft.com/office/drawing/2014/main" id="{3C577AA1-0DE7-364E-A063-B3D34C52B2B3}"/>
              </a:ext>
            </a:extLst>
          </p:cNvPr>
          <p:cNvSpPr/>
          <p:nvPr userDrawn="1"/>
        </p:nvSpPr>
        <p:spPr>
          <a:xfrm>
            <a:off x="0" y="1190856"/>
            <a:ext cx="12192000" cy="5302017"/>
          </a:xfrm>
          <a:prstGeom prst="rect">
            <a:avLst/>
          </a:prstGeom>
          <a:solidFill>
            <a:schemeClr val="bg2">
              <a:lumMod val="90000"/>
              <a:alpha val="504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art Placeholder 10">
            <a:extLst>
              <a:ext uri="{FF2B5EF4-FFF2-40B4-BE49-F238E27FC236}">
                <a16:creationId xmlns:a16="http://schemas.microsoft.com/office/drawing/2014/main" id="{3A621646-C78F-984B-9A44-84550E699B52}"/>
              </a:ext>
            </a:extLst>
          </p:cNvPr>
          <p:cNvSpPr>
            <a:spLocks noGrp="1"/>
          </p:cNvSpPr>
          <p:nvPr>
            <p:ph type="chart" sz="quarter" idx="10"/>
          </p:nvPr>
        </p:nvSpPr>
        <p:spPr>
          <a:xfrm>
            <a:off x="551597" y="1362355"/>
            <a:ext cx="10965716" cy="4950522"/>
          </a:xfrm>
        </p:spPr>
        <p:txBody>
          <a:bodyPr/>
          <a:lstStyle>
            <a:lvl1pPr>
              <a:defRPr>
                <a:latin typeface="Arial" panose="020B0604020202020204" pitchFamily="34" charset="0"/>
                <a:cs typeface="Arial" panose="020B0604020202020204" pitchFamily="34" charset="0"/>
              </a:defRPr>
            </a:lvl1pPr>
          </a:lstStyle>
          <a:p>
            <a:r>
              <a:rPr lang="en-US"/>
              <a:t>Click icon to add chart</a:t>
            </a:r>
          </a:p>
        </p:txBody>
      </p:sp>
    </p:spTree>
    <p:extLst>
      <p:ext uri="{BB962C8B-B14F-4D97-AF65-F5344CB8AC3E}">
        <p14:creationId xmlns:p14="http://schemas.microsoft.com/office/powerpoint/2010/main" val="909898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 Text + Stat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BB46082-DABA-8942-B000-D4CF750DA67C}"/>
              </a:ext>
            </a:extLst>
          </p:cNvPr>
          <p:cNvSpPr/>
          <p:nvPr userDrawn="1"/>
        </p:nvSpPr>
        <p:spPr>
          <a:xfrm>
            <a:off x="0" y="0"/>
            <a:ext cx="543160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8A72CE-C2E9-6E42-B772-219B573D42A1}"/>
              </a:ext>
            </a:extLst>
          </p:cNvPr>
          <p:cNvSpPr>
            <a:spLocks noGrp="1"/>
          </p:cNvSpPr>
          <p:nvPr>
            <p:ph type="title" hasCustomPrompt="1"/>
          </p:nvPr>
        </p:nvSpPr>
        <p:spPr>
          <a:xfrm>
            <a:off x="107927" y="220722"/>
            <a:ext cx="5152689" cy="1356303"/>
          </a:xfrm>
        </p:spPr>
        <p:txBody>
          <a:bodyPr/>
          <a:lstStyle>
            <a:lvl1pPr>
              <a:defRPr>
                <a:solidFill>
                  <a:schemeClr val="accent1"/>
                </a:solidFill>
                <a:latin typeface="Arial" panose="020B0604020202020204" pitchFamily="34" charset="0"/>
                <a:cs typeface="Arial" panose="020B0604020202020204" pitchFamily="34" charset="0"/>
              </a:defRPr>
            </a:lvl1pPr>
          </a:lstStyle>
          <a:p>
            <a:r>
              <a:rPr lang="en-GB"/>
              <a:t>Click here to add title in multiple lines</a:t>
            </a:r>
            <a:endParaRPr lang="en-US"/>
          </a:p>
        </p:txBody>
      </p:sp>
      <p:sp>
        <p:nvSpPr>
          <p:cNvPr id="35" name="Text Placeholder 34">
            <a:extLst>
              <a:ext uri="{FF2B5EF4-FFF2-40B4-BE49-F238E27FC236}">
                <a16:creationId xmlns:a16="http://schemas.microsoft.com/office/drawing/2014/main" id="{D2DACD37-116E-2744-A04A-A4AD9B10ADC6}"/>
              </a:ext>
            </a:extLst>
          </p:cNvPr>
          <p:cNvSpPr>
            <a:spLocks noGrp="1"/>
          </p:cNvSpPr>
          <p:nvPr>
            <p:ph type="body" sz="quarter" idx="10" hasCustomPrompt="1"/>
          </p:nvPr>
        </p:nvSpPr>
        <p:spPr>
          <a:xfrm>
            <a:off x="107928" y="1619780"/>
            <a:ext cx="5153048" cy="5017497"/>
          </a:xfrm>
        </p:spPr>
        <p:txBody>
          <a:bodyPr>
            <a:normAutofit/>
          </a:bodyPr>
          <a:lstStyle>
            <a:lvl1pPr>
              <a:buFont typeface="Arial" panose="020B0604020202020204" pitchFamily="34" charset="0"/>
              <a:buChar char="•"/>
              <a:defRPr sz="1800">
                <a:latin typeface="Arial" panose="020B0604020202020204" pitchFamily="34" charset="0"/>
                <a:cs typeface="Arial" panose="020B0604020202020204" pitchFamily="34" charset="0"/>
              </a:defRPr>
            </a:lvl1pPr>
            <a:lvl2pPr>
              <a:buNone/>
              <a:defRPr>
                <a:latin typeface="Calibri" panose="020F0502020204030204" pitchFamily="34" charset="0"/>
                <a:cs typeface="Calibri" panose="020F0502020204030204" pitchFamily="34" charset="0"/>
              </a:defRPr>
            </a:lvl2pPr>
            <a:lvl3pPr>
              <a:buNone/>
              <a:defRPr>
                <a:latin typeface="Calibri" panose="020F0502020204030204" pitchFamily="34" charset="0"/>
                <a:cs typeface="Calibri" panose="020F0502020204030204" pitchFamily="34" charset="0"/>
              </a:defRPr>
            </a:lvl3pPr>
            <a:lvl4pPr>
              <a:buNone/>
              <a:defRPr>
                <a:latin typeface="Calibri" panose="020F0502020204030204" pitchFamily="34" charset="0"/>
                <a:cs typeface="Calibri" panose="020F0502020204030204" pitchFamily="34" charset="0"/>
              </a:defRPr>
            </a:lvl4pPr>
            <a:lvl5pPr>
              <a:buNone/>
              <a:defRPr>
                <a:latin typeface="Calibri" panose="020F0502020204030204" pitchFamily="34" charset="0"/>
                <a:cs typeface="Calibri" panose="020F0502020204030204" pitchFamily="34" charset="0"/>
              </a:defRPr>
            </a:lvl5pPr>
          </a:lstStyle>
          <a:p>
            <a:pPr lvl="0"/>
            <a:r>
              <a:rPr lang="en-GB"/>
              <a:t>Body text goes here</a:t>
            </a:r>
            <a:endParaRPr lang="en-US"/>
          </a:p>
        </p:txBody>
      </p:sp>
      <p:sp>
        <p:nvSpPr>
          <p:cNvPr id="37" name="Picture Placeholder 36">
            <a:extLst>
              <a:ext uri="{FF2B5EF4-FFF2-40B4-BE49-F238E27FC236}">
                <a16:creationId xmlns:a16="http://schemas.microsoft.com/office/drawing/2014/main" id="{0AEC137B-8316-FB4D-BE82-382D4A8D7DD6}"/>
              </a:ext>
            </a:extLst>
          </p:cNvPr>
          <p:cNvSpPr>
            <a:spLocks noGrp="1"/>
          </p:cNvSpPr>
          <p:nvPr>
            <p:ph type="pic" sz="quarter" idx="11"/>
          </p:nvPr>
        </p:nvSpPr>
        <p:spPr>
          <a:xfrm>
            <a:off x="5579401" y="245527"/>
            <a:ext cx="6442738" cy="3302000"/>
          </a:xfrm>
          <a:blipFill>
            <a:blip r:embed="rId2"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39" name="Text Placeholder 38">
            <a:extLst>
              <a:ext uri="{FF2B5EF4-FFF2-40B4-BE49-F238E27FC236}">
                <a16:creationId xmlns:a16="http://schemas.microsoft.com/office/drawing/2014/main" id="{AB2BAF72-A73E-784E-967D-6A8B8F23226A}"/>
              </a:ext>
            </a:extLst>
          </p:cNvPr>
          <p:cNvSpPr>
            <a:spLocks noGrp="1"/>
          </p:cNvSpPr>
          <p:nvPr>
            <p:ph type="body" sz="quarter" idx="12" hasCustomPrompt="1"/>
          </p:nvPr>
        </p:nvSpPr>
        <p:spPr>
          <a:xfrm>
            <a:off x="6327775" y="3760573"/>
            <a:ext cx="5694364" cy="458787"/>
          </a:xfrm>
        </p:spPr>
        <p:txBody>
          <a:bodyPr>
            <a:normAutofit/>
          </a:bodyPr>
          <a:lstStyle>
            <a:lvl1pPr algn="ctr">
              <a:buNone/>
              <a:defRPr sz="1800" b="1">
                <a:solidFill>
                  <a:schemeClr val="accent1"/>
                </a:solidFill>
                <a:latin typeface="Arial" panose="020B0604020202020204" pitchFamily="34" charset="0"/>
                <a:cs typeface="Arial" panose="020B0604020202020204" pitchFamily="34" charset="0"/>
              </a:defRPr>
            </a:lvl1pPr>
          </a:lstStyle>
          <a:p>
            <a:pPr lvl="0"/>
            <a:r>
              <a:rPr lang="en-GB"/>
              <a:t>Heading goes here</a:t>
            </a:r>
            <a:endParaRPr lang="en-US"/>
          </a:p>
        </p:txBody>
      </p:sp>
      <p:sp>
        <p:nvSpPr>
          <p:cNvPr id="41" name="Text Placeholder 40">
            <a:extLst>
              <a:ext uri="{FF2B5EF4-FFF2-40B4-BE49-F238E27FC236}">
                <a16:creationId xmlns:a16="http://schemas.microsoft.com/office/drawing/2014/main" id="{EB6A4D8B-4DF9-9A47-B038-EDDC16B05095}"/>
              </a:ext>
            </a:extLst>
          </p:cNvPr>
          <p:cNvSpPr>
            <a:spLocks noGrp="1"/>
          </p:cNvSpPr>
          <p:nvPr>
            <p:ph type="body" sz="quarter" idx="13" hasCustomPrompt="1"/>
          </p:nvPr>
        </p:nvSpPr>
        <p:spPr>
          <a:xfrm>
            <a:off x="6327775" y="4245125"/>
            <a:ext cx="5694364" cy="432049"/>
          </a:xfrm>
        </p:spPr>
        <p:txBody>
          <a:bodyPr>
            <a:normAutofit/>
          </a:bodyPr>
          <a:lstStyle>
            <a:lvl1pPr>
              <a:defRPr sz="1600">
                <a:latin typeface="Arial" panose="020B0604020202020204" pitchFamily="34" charset="0"/>
                <a:cs typeface="Arial" panose="020B0604020202020204" pitchFamily="34" charset="0"/>
              </a:defRPr>
            </a:lvl1pPr>
          </a:lstStyle>
          <a:p>
            <a:pPr lvl="0"/>
            <a:r>
              <a:rPr lang="en-GB"/>
              <a:t>Pointer text goes here</a:t>
            </a:r>
            <a:endParaRPr lang="en-US"/>
          </a:p>
        </p:txBody>
      </p:sp>
      <p:sp>
        <p:nvSpPr>
          <p:cNvPr id="42" name="Text Placeholder 40">
            <a:extLst>
              <a:ext uri="{FF2B5EF4-FFF2-40B4-BE49-F238E27FC236}">
                <a16:creationId xmlns:a16="http://schemas.microsoft.com/office/drawing/2014/main" id="{54C52CFB-932B-C148-BD67-4BB329B7008C}"/>
              </a:ext>
            </a:extLst>
          </p:cNvPr>
          <p:cNvSpPr>
            <a:spLocks noGrp="1"/>
          </p:cNvSpPr>
          <p:nvPr>
            <p:ph type="body" sz="quarter" idx="14" hasCustomPrompt="1"/>
          </p:nvPr>
        </p:nvSpPr>
        <p:spPr>
          <a:xfrm>
            <a:off x="6327775" y="4869069"/>
            <a:ext cx="5694364" cy="432049"/>
          </a:xfrm>
        </p:spPr>
        <p:txBody>
          <a:bodyPr>
            <a:normAutofit/>
          </a:bodyPr>
          <a:lstStyle>
            <a:lvl1pPr>
              <a:defRPr sz="1600">
                <a:latin typeface="Arial" panose="020B0604020202020204" pitchFamily="34" charset="0"/>
                <a:cs typeface="Arial" panose="020B0604020202020204" pitchFamily="34" charset="0"/>
              </a:defRPr>
            </a:lvl1pPr>
          </a:lstStyle>
          <a:p>
            <a:pPr lvl="0"/>
            <a:r>
              <a:rPr lang="en-GB"/>
              <a:t>Pointer text goes here</a:t>
            </a:r>
            <a:endParaRPr lang="en-US"/>
          </a:p>
        </p:txBody>
      </p:sp>
      <p:sp>
        <p:nvSpPr>
          <p:cNvPr id="43" name="Text Placeholder 40">
            <a:extLst>
              <a:ext uri="{FF2B5EF4-FFF2-40B4-BE49-F238E27FC236}">
                <a16:creationId xmlns:a16="http://schemas.microsoft.com/office/drawing/2014/main" id="{BAAE032B-9EE9-FF47-B22A-58B18F488C2F}"/>
              </a:ext>
            </a:extLst>
          </p:cNvPr>
          <p:cNvSpPr>
            <a:spLocks noGrp="1"/>
          </p:cNvSpPr>
          <p:nvPr>
            <p:ph type="body" sz="quarter" idx="15" hasCustomPrompt="1"/>
          </p:nvPr>
        </p:nvSpPr>
        <p:spPr>
          <a:xfrm>
            <a:off x="6327775" y="5493012"/>
            <a:ext cx="5694364" cy="432049"/>
          </a:xfrm>
        </p:spPr>
        <p:txBody>
          <a:bodyPr>
            <a:normAutofit/>
          </a:bodyPr>
          <a:lstStyle>
            <a:lvl1pPr>
              <a:defRPr sz="1600">
                <a:latin typeface="Arial" panose="020B0604020202020204" pitchFamily="34" charset="0"/>
                <a:cs typeface="Arial" panose="020B0604020202020204" pitchFamily="34" charset="0"/>
              </a:defRPr>
            </a:lvl1pPr>
          </a:lstStyle>
          <a:p>
            <a:pPr lvl="0"/>
            <a:r>
              <a:rPr lang="en-GB"/>
              <a:t>Pointer text goes here</a:t>
            </a:r>
            <a:endParaRPr lang="en-US"/>
          </a:p>
        </p:txBody>
      </p:sp>
      <p:sp>
        <p:nvSpPr>
          <p:cNvPr id="44" name="Text Placeholder 40">
            <a:extLst>
              <a:ext uri="{FF2B5EF4-FFF2-40B4-BE49-F238E27FC236}">
                <a16:creationId xmlns:a16="http://schemas.microsoft.com/office/drawing/2014/main" id="{9ED4E972-6C08-D649-B8FF-679369D5A055}"/>
              </a:ext>
            </a:extLst>
          </p:cNvPr>
          <p:cNvSpPr>
            <a:spLocks noGrp="1"/>
          </p:cNvSpPr>
          <p:nvPr>
            <p:ph type="body" sz="quarter" idx="16" hasCustomPrompt="1"/>
          </p:nvPr>
        </p:nvSpPr>
        <p:spPr>
          <a:xfrm>
            <a:off x="6327775" y="6106198"/>
            <a:ext cx="5694364" cy="432049"/>
          </a:xfrm>
        </p:spPr>
        <p:txBody>
          <a:bodyPr>
            <a:normAutofit/>
          </a:bodyPr>
          <a:lstStyle>
            <a:lvl1pPr>
              <a:defRPr sz="1600">
                <a:latin typeface="Arial" panose="020B0604020202020204" pitchFamily="34" charset="0"/>
                <a:cs typeface="Arial" panose="020B0604020202020204" pitchFamily="34" charset="0"/>
              </a:defRPr>
            </a:lvl1pPr>
          </a:lstStyle>
          <a:p>
            <a:pPr lvl="0"/>
            <a:r>
              <a:rPr lang="en-GB"/>
              <a:t>Pointer text goes here</a:t>
            </a:r>
            <a:endParaRPr lang="en-US"/>
          </a:p>
        </p:txBody>
      </p:sp>
      <p:sp>
        <p:nvSpPr>
          <p:cNvPr id="46" name="Picture Placeholder 45">
            <a:extLst>
              <a:ext uri="{FF2B5EF4-FFF2-40B4-BE49-F238E27FC236}">
                <a16:creationId xmlns:a16="http://schemas.microsoft.com/office/drawing/2014/main" id="{63C79509-0360-0C4E-98EC-7F81DDEA7AEC}"/>
              </a:ext>
            </a:extLst>
          </p:cNvPr>
          <p:cNvSpPr>
            <a:spLocks noGrp="1"/>
          </p:cNvSpPr>
          <p:nvPr>
            <p:ph type="pic" sz="quarter" idx="17" hasCustomPrompt="1"/>
          </p:nvPr>
        </p:nvSpPr>
        <p:spPr>
          <a:xfrm>
            <a:off x="5675440" y="4104206"/>
            <a:ext cx="534949" cy="623945"/>
          </a:xfrm>
          <a:blipFill>
            <a:blip r:embed="rId3" cstate="email">
              <a:extLst>
                <a:ext uri="{28A0092B-C50C-407E-A947-70E740481C1C}">
                  <a14:useLocalDpi xmlns:a14="http://schemas.microsoft.com/office/drawing/2010/main"/>
                </a:ext>
              </a:extLst>
            </a:blip>
            <a:stretch>
              <a:fillRect/>
            </a:stretch>
          </a:blipFill>
        </p:spPr>
        <p:txBody>
          <a:bodyPr>
            <a:normAutofit/>
          </a:bodyPr>
          <a:lstStyle>
            <a:lvl1pPr algn="ctr">
              <a:lnSpc>
                <a:spcPct val="250000"/>
              </a:lnSpc>
              <a:buNone/>
              <a:defRPr sz="1000"/>
            </a:lvl1pPr>
          </a:lstStyle>
          <a:p>
            <a:r>
              <a:rPr lang="en-US"/>
              <a:t>Icon</a:t>
            </a:r>
          </a:p>
        </p:txBody>
      </p:sp>
      <p:sp>
        <p:nvSpPr>
          <p:cNvPr id="47" name="Picture Placeholder 45">
            <a:extLst>
              <a:ext uri="{FF2B5EF4-FFF2-40B4-BE49-F238E27FC236}">
                <a16:creationId xmlns:a16="http://schemas.microsoft.com/office/drawing/2014/main" id="{5A11B660-6274-7444-942B-FC15E5DC2518}"/>
              </a:ext>
            </a:extLst>
          </p:cNvPr>
          <p:cNvSpPr>
            <a:spLocks noGrp="1"/>
          </p:cNvSpPr>
          <p:nvPr>
            <p:ph type="pic" sz="quarter" idx="18" hasCustomPrompt="1"/>
          </p:nvPr>
        </p:nvSpPr>
        <p:spPr>
          <a:xfrm>
            <a:off x="5675440" y="4732856"/>
            <a:ext cx="534949" cy="623945"/>
          </a:xfrm>
          <a:blipFill>
            <a:blip r:embed="rId4" cstate="email">
              <a:extLst>
                <a:ext uri="{28A0092B-C50C-407E-A947-70E740481C1C}">
                  <a14:useLocalDpi xmlns:a14="http://schemas.microsoft.com/office/drawing/2010/main"/>
                </a:ext>
              </a:extLst>
            </a:blip>
            <a:stretch>
              <a:fillRect/>
            </a:stretch>
          </a:blipFill>
        </p:spPr>
        <p:txBody>
          <a:bodyPr>
            <a:normAutofit/>
          </a:bodyPr>
          <a:lstStyle>
            <a:lvl1pPr algn="ctr">
              <a:lnSpc>
                <a:spcPct val="200000"/>
              </a:lnSpc>
              <a:buNone/>
              <a:defRPr sz="1000"/>
            </a:lvl1pPr>
          </a:lstStyle>
          <a:p>
            <a:r>
              <a:rPr lang="en-US"/>
              <a:t>Icon</a:t>
            </a:r>
          </a:p>
        </p:txBody>
      </p:sp>
      <p:sp>
        <p:nvSpPr>
          <p:cNvPr id="48" name="Picture Placeholder 45">
            <a:extLst>
              <a:ext uri="{FF2B5EF4-FFF2-40B4-BE49-F238E27FC236}">
                <a16:creationId xmlns:a16="http://schemas.microsoft.com/office/drawing/2014/main" id="{B22F3B43-5CAA-0649-AE44-80B3AF7D8CFF}"/>
              </a:ext>
            </a:extLst>
          </p:cNvPr>
          <p:cNvSpPr>
            <a:spLocks noGrp="1"/>
          </p:cNvSpPr>
          <p:nvPr>
            <p:ph type="pic" sz="quarter" idx="19" hasCustomPrompt="1"/>
          </p:nvPr>
        </p:nvSpPr>
        <p:spPr>
          <a:xfrm>
            <a:off x="5675440" y="5375653"/>
            <a:ext cx="534949" cy="623945"/>
          </a:xfrm>
          <a:blipFill>
            <a:blip r:embed="rId5" cstate="email">
              <a:extLst>
                <a:ext uri="{28A0092B-C50C-407E-A947-70E740481C1C}">
                  <a14:useLocalDpi xmlns:a14="http://schemas.microsoft.com/office/drawing/2010/main"/>
                </a:ext>
              </a:extLst>
            </a:blip>
            <a:stretch>
              <a:fillRect/>
            </a:stretch>
          </a:blipFill>
        </p:spPr>
        <p:txBody>
          <a:bodyPr>
            <a:normAutofit/>
          </a:bodyPr>
          <a:lstStyle>
            <a:lvl1pPr algn="ctr">
              <a:lnSpc>
                <a:spcPct val="200000"/>
              </a:lnSpc>
              <a:buNone/>
              <a:defRPr sz="1000"/>
            </a:lvl1pPr>
          </a:lstStyle>
          <a:p>
            <a:r>
              <a:rPr lang="en-US"/>
              <a:t>Icon</a:t>
            </a:r>
          </a:p>
        </p:txBody>
      </p:sp>
      <p:sp>
        <p:nvSpPr>
          <p:cNvPr id="49" name="Picture Placeholder 45">
            <a:extLst>
              <a:ext uri="{FF2B5EF4-FFF2-40B4-BE49-F238E27FC236}">
                <a16:creationId xmlns:a16="http://schemas.microsoft.com/office/drawing/2014/main" id="{7F0F9D2D-E0E9-F24D-A7B3-B7E198C36833}"/>
              </a:ext>
            </a:extLst>
          </p:cNvPr>
          <p:cNvSpPr>
            <a:spLocks noGrp="1"/>
          </p:cNvSpPr>
          <p:nvPr>
            <p:ph type="pic" sz="quarter" idx="20" hasCustomPrompt="1"/>
          </p:nvPr>
        </p:nvSpPr>
        <p:spPr>
          <a:xfrm>
            <a:off x="5675440" y="6021149"/>
            <a:ext cx="534949" cy="623945"/>
          </a:xfrm>
          <a:blipFill>
            <a:blip r:embed="rId6" cstate="email">
              <a:extLst>
                <a:ext uri="{28A0092B-C50C-407E-A947-70E740481C1C}">
                  <a14:useLocalDpi xmlns:a14="http://schemas.microsoft.com/office/drawing/2010/main"/>
                </a:ext>
              </a:extLst>
            </a:blip>
            <a:stretch>
              <a:fillRect/>
            </a:stretch>
          </a:blipFill>
        </p:spPr>
        <p:txBody>
          <a:bodyPr>
            <a:normAutofit/>
          </a:bodyPr>
          <a:lstStyle>
            <a:lvl1pPr algn="ctr">
              <a:lnSpc>
                <a:spcPct val="200000"/>
              </a:lnSpc>
              <a:buNone/>
              <a:defRPr sz="1000"/>
            </a:lvl1pPr>
          </a:lstStyle>
          <a:p>
            <a:r>
              <a:rPr lang="en-US"/>
              <a:t>Icon</a:t>
            </a:r>
          </a:p>
        </p:txBody>
      </p:sp>
    </p:spTree>
    <p:extLst>
      <p:ext uri="{BB962C8B-B14F-4D97-AF65-F5344CB8AC3E}">
        <p14:creationId xmlns:p14="http://schemas.microsoft.com/office/powerpoint/2010/main" val="2117910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ed_Title Slide">
    <p:spTree>
      <p:nvGrpSpPr>
        <p:cNvPr id="1" name=""/>
        <p:cNvGrpSpPr/>
        <p:nvPr/>
      </p:nvGrpSpPr>
      <p:grpSpPr>
        <a:xfrm>
          <a:off x="0" y="0"/>
          <a:ext cx="0" cy="0"/>
          <a:chOff x="0" y="0"/>
          <a:chExt cx="0" cy="0"/>
        </a:xfrm>
      </p:grpSpPr>
      <p:pic>
        <p:nvPicPr>
          <p:cNvPr id="11" name="Picture 8">
            <a:extLst>
              <a:ext uri="{FF2B5EF4-FFF2-40B4-BE49-F238E27FC236}">
                <a16:creationId xmlns:a16="http://schemas.microsoft.com/office/drawing/2014/main" id="{515AE902-E0FC-7A5F-732B-7E26BD66E26D}"/>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a:xfrm>
            <a:off x="2943225" y="0"/>
            <a:ext cx="9248775" cy="6878639"/>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p:spPr>
      </p:pic>
      <p:sp>
        <p:nvSpPr>
          <p:cNvPr id="5" name="Picture Placeholder 4">
            <a:extLst>
              <a:ext uri="{FF2B5EF4-FFF2-40B4-BE49-F238E27FC236}">
                <a16:creationId xmlns:a16="http://schemas.microsoft.com/office/drawing/2014/main" id="{7DD83FA7-083A-D5DD-F36A-AAFA01DCAAEE}"/>
              </a:ext>
            </a:extLst>
          </p:cNvPr>
          <p:cNvSpPr>
            <a:spLocks noGrp="1"/>
          </p:cNvSpPr>
          <p:nvPr>
            <p:ph type="pic" sz="quarter" idx="10"/>
          </p:nvPr>
        </p:nvSpPr>
        <p:spPr>
          <a:xfrm>
            <a:off x="2952750" y="-28214"/>
            <a:ext cx="9239250" cy="6878638"/>
          </a:xfrm>
        </p:spPr>
        <p:txBody>
          <a:bodyPr/>
          <a:lstStyle/>
          <a:p>
            <a:endParaRPr lang="en-GB"/>
          </a:p>
        </p:txBody>
      </p:sp>
      <p:pic>
        <p:nvPicPr>
          <p:cNvPr id="6" name="Picture 5">
            <a:extLst>
              <a:ext uri="{FF2B5EF4-FFF2-40B4-BE49-F238E27FC236}">
                <a16:creationId xmlns:a16="http://schemas.microsoft.com/office/drawing/2014/main" id="{D3566F35-1168-0ADF-7969-513E94AF9BE8}"/>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276447" y="161238"/>
            <a:ext cx="2586484" cy="1554717"/>
          </a:xfrm>
          <a:prstGeom prst="rect">
            <a:avLst/>
          </a:prstGeom>
        </p:spPr>
      </p:pic>
      <p:sp>
        <p:nvSpPr>
          <p:cNvPr id="9" name="Google Shape;124;p24">
            <a:extLst>
              <a:ext uri="{FF2B5EF4-FFF2-40B4-BE49-F238E27FC236}">
                <a16:creationId xmlns:a16="http://schemas.microsoft.com/office/drawing/2014/main" id="{FE241B5E-D793-B37B-F0BC-F11977A17252}"/>
              </a:ext>
            </a:extLst>
          </p:cNvPr>
          <p:cNvSpPr/>
          <p:nvPr userDrawn="1"/>
        </p:nvSpPr>
        <p:spPr>
          <a:xfrm rot="5400000">
            <a:off x="1706825" y="733365"/>
            <a:ext cx="4478400" cy="6702000"/>
          </a:xfrm>
          <a:prstGeom prst="rect">
            <a:avLst/>
          </a:prstGeom>
          <a:solidFill>
            <a:schemeClr val="accent1">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63F48DC6-8C9A-7041-4D5A-8494D0BF79D7}"/>
              </a:ext>
            </a:extLst>
          </p:cNvPr>
          <p:cNvSpPr>
            <a:spLocks noGrp="1"/>
          </p:cNvSpPr>
          <p:nvPr>
            <p:ph type="ctrTitle"/>
          </p:nvPr>
        </p:nvSpPr>
        <p:spPr>
          <a:xfrm>
            <a:off x="808382" y="2126355"/>
            <a:ext cx="6278218" cy="3289853"/>
          </a:xfrm>
        </p:spPr>
        <p:txBody>
          <a:bodyPr anchor="b">
            <a:normAutofit/>
          </a:bodyPr>
          <a:lstStyle>
            <a:lvl1pPr algn="l">
              <a:defRPr sz="5400" b="1">
                <a:solidFill>
                  <a:schemeClr val="bg1"/>
                </a:solidFill>
                <a:latin typeface="Arial" panose="020B0604020202020204" pitchFamily="34" charset="0"/>
                <a:ea typeface="Helvetica Neue" panose="02000503000000020004" pitchFamily="2"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1682C907-2B3B-23AA-FCEB-330370E43A14}"/>
              </a:ext>
            </a:extLst>
          </p:cNvPr>
          <p:cNvSpPr>
            <a:spLocks noGrp="1"/>
          </p:cNvSpPr>
          <p:nvPr>
            <p:ph type="subTitle" idx="1"/>
          </p:nvPr>
        </p:nvSpPr>
        <p:spPr>
          <a:xfrm>
            <a:off x="808382" y="5545417"/>
            <a:ext cx="6278218" cy="477078"/>
          </a:xfrm>
        </p:spPr>
        <p:txBody>
          <a:bodyPr/>
          <a:lstStyle>
            <a:lvl1pPr marL="0" indent="0" algn="l">
              <a:buNone/>
              <a:defRPr sz="240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Google Shape;127;p24">
            <a:extLst>
              <a:ext uri="{FF2B5EF4-FFF2-40B4-BE49-F238E27FC236}">
                <a16:creationId xmlns:a16="http://schemas.microsoft.com/office/drawing/2014/main" id="{3FF0DCDA-47BC-D937-115A-05632BC3BFF1}"/>
              </a:ext>
            </a:extLst>
          </p:cNvPr>
          <p:cNvSpPr/>
          <p:nvPr userDrawn="1"/>
        </p:nvSpPr>
        <p:spPr>
          <a:xfrm rot="-5400000" flipH="1">
            <a:off x="9805400" y="3936965"/>
            <a:ext cx="4478400" cy="294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lumMod val="20000"/>
                  <a:lumOff val="80000"/>
                </a:schemeClr>
              </a:solidFill>
            </a:endParaRPr>
          </a:p>
        </p:txBody>
      </p:sp>
    </p:spTree>
    <p:extLst>
      <p:ext uri="{BB962C8B-B14F-4D97-AF65-F5344CB8AC3E}">
        <p14:creationId xmlns:p14="http://schemas.microsoft.com/office/powerpoint/2010/main" val="2096489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s +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63463-32B1-1E46-AE41-D98053619F64}"/>
              </a:ext>
            </a:extLst>
          </p:cNvPr>
          <p:cNvSpPr>
            <a:spLocks noGrp="1"/>
          </p:cNvSpPr>
          <p:nvPr>
            <p:ph type="title" hasCustomPrompt="1"/>
          </p:nvPr>
        </p:nvSpPr>
        <p:spPr>
          <a:xfrm>
            <a:off x="551596" y="365126"/>
            <a:ext cx="11133859" cy="997510"/>
          </a:xfrm>
        </p:spPr>
        <p:txBody>
          <a:bodyPr/>
          <a:lstStyle>
            <a:lvl1pPr>
              <a:defRPr>
                <a:solidFill>
                  <a:schemeClr val="accent1"/>
                </a:solidFill>
                <a:latin typeface="Arial" panose="020B0604020202020204" pitchFamily="34" charset="0"/>
                <a:cs typeface="Arial" panose="020B0604020202020204" pitchFamily="34" charset="0"/>
              </a:defRPr>
            </a:lvl1pPr>
          </a:lstStyle>
          <a:p>
            <a:r>
              <a:rPr lang="en-GB"/>
              <a:t>Click to edit title which can</a:t>
            </a:r>
            <a:br>
              <a:rPr lang="en-GB"/>
            </a:br>
            <a:r>
              <a:rPr lang="en-GB"/>
              <a:t>go in one or two lines</a:t>
            </a:r>
            <a:endParaRPr lang="en-US"/>
          </a:p>
        </p:txBody>
      </p:sp>
      <p:sp>
        <p:nvSpPr>
          <p:cNvPr id="15" name="Text Placeholder 14">
            <a:extLst>
              <a:ext uri="{FF2B5EF4-FFF2-40B4-BE49-F238E27FC236}">
                <a16:creationId xmlns:a16="http://schemas.microsoft.com/office/drawing/2014/main" id="{6F4DD2FA-7D1A-1843-BEA3-00A536B4FEAE}"/>
              </a:ext>
            </a:extLst>
          </p:cNvPr>
          <p:cNvSpPr>
            <a:spLocks noGrp="1"/>
          </p:cNvSpPr>
          <p:nvPr>
            <p:ph type="body" sz="quarter" idx="10" hasCustomPrompt="1"/>
          </p:nvPr>
        </p:nvSpPr>
        <p:spPr>
          <a:xfrm>
            <a:off x="552331" y="1636706"/>
            <a:ext cx="5314950" cy="997510"/>
          </a:xfrm>
        </p:spPr>
        <p:txBody>
          <a:bodyPr/>
          <a:lstStyle>
            <a:lvl1pPr>
              <a:buNone/>
              <a:defRPr sz="1800" i="1">
                <a:latin typeface="Arial" panose="020B0604020202020204" pitchFamily="34" charset="0"/>
                <a:cs typeface="Arial" panose="020B0604020202020204" pitchFamily="34" charset="0"/>
              </a:defRPr>
            </a:lvl1pPr>
          </a:lstStyle>
          <a:p>
            <a:pPr lvl="0"/>
            <a:r>
              <a:rPr lang="en-GB"/>
              <a:t>“Quote goes here in multiple lines.”</a:t>
            </a:r>
          </a:p>
        </p:txBody>
      </p:sp>
      <p:sp>
        <p:nvSpPr>
          <p:cNvPr id="17" name="Text Placeholder 16">
            <a:extLst>
              <a:ext uri="{FF2B5EF4-FFF2-40B4-BE49-F238E27FC236}">
                <a16:creationId xmlns:a16="http://schemas.microsoft.com/office/drawing/2014/main" id="{A78B7CB5-1466-CF4B-B22B-456717985786}"/>
              </a:ext>
            </a:extLst>
          </p:cNvPr>
          <p:cNvSpPr>
            <a:spLocks noGrp="1"/>
          </p:cNvSpPr>
          <p:nvPr>
            <p:ph type="body" sz="quarter" idx="11" hasCustomPrompt="1"/>
          </p:nvPr>
        </p:nvSpPr>
        <p:spPr>
          <a:xfrm>
            <a:off x="551597" y="2624131"/>
            <a:ext cx="5314950" cy="434975"/>
          </a:xfrm>
        </p:spPr>
        <p:txBody>
          <a:bodyPr>
            <a:normAutofit/>
          </a:bodyPr>
          <a:lstStyle>
            <a:lvl1pPr>
              <a:buNone/>
              <a:defRPr sz="1800" b="1" i="1">
                <a:latin typeface="Arial" panose="020B0604020202020204" pitchFamily="34" charset="0"/>
                <a:cs typeface="Arial" panose="020B0604020202020204" pitchFamily="34" charset="0"/>
              </a:defRPr>
            </a:lvl1pPr>
          </a:lstStyle>
          <a:p>
            <a:pPr lvl="0"/>
            <a:r>
              <a:rPr lang="en-GB"/>
              <a:t>Name</a:t>
            </a:r>
            <a:endParaRPr lang="en-US"/>
          </a:p>
        </p:txBody>
      </p:sp>
      <p:sp>
        <p:nvSpPr>
          <p:cNvPr id="18" name="Text Placeholder 14">
            <a:extLst>
              <a:ext uri="{FF2B5EF4-FFF2-40B4-BE49-F238E27FC236}">
                <a16:creationId xmlns:a16="http://schemas.microsoft.com/office/drawing/2014/main" id="{DFC51382-87E1-CB49-A3C5-E22ABA9C9DC8}"/>
              </a:ext>
            </a:extLst>
          </p:cNvPr>
          <p:cNvSpPr>
            <a:spLocks noGrp="1"/>
          </p:cNvSpPr>
          <p:nvPr>
            <p:ph type="body" sz="quarter" idx="12" hasCustomPrompt="1"/>
          </p:nvPr>
        </p:nvSpPr>
        <p:spPr>
          <a:xfrm>
            <a:off x="552331" y="3349959"/>
            <a:ext cx="5314950" cy="997510"/>
          </a:xfrm>
        </p:spPr>
        <p:txBody>
          <a:bodyPr/>
          <a:lstStyle>
            <a:lvl1pPr>
              <a:buNone/>
              <a:defRPr sz="1800" i="1">
                <a:latin typeface="Arial" panose="020B0604020202020204" pitchFamily="34" charset="0"/>
                <a:cs typeface="Arial" panose="020B0604020202020204" pitchFamily="34" charset="0"/>
              </a:defRPr>
            </a:lvl1pPr>
          </a:lstStyle>
          <a:p>
            <a:pPr lvl="0"/>
            <a:r>
              <a:rPr lang="en-GB"/>
              <a:t>“Quote goes here in multiple lines.”</a:t>
            </a:r>
          </a:p>
        </p:txBody>
      </p:sp>
      <p:sp>
        <p:nvSpPr>
          <p:cNvPr id="19" name="Text Placeholder 16">
            <a:extLst>
              <a:ext uri="{FF2B5EF4-FFF2-40B4-BE49-F238E27FC236}">
                <a16:creationId xmlns:a16="http://schemas.microsoft.com/office/drawing/2014/main" id="{F4D88617-55AB-634A-8F6F-D1443C726728}"/>
              </a:ext>
            </a:extLst>
          </p:cNvPr>
          <p:cNvSpPr>
            <a:spLocks noGrp="1"/>
          </p:cNvSpPr>
          <p:nvPr>
            <p:ph type="body" sz="quarter" idx="13" hasCustomPrompt="1"/>
          </p:nvPr>
        </p:nvSpPr>
        <p:spPr>
          <a:xfrm>
            <a:off x="551597" y="4337384"/>
            <a:ext cx="5314950" cy="434975"/>
          </a:xfrm>
        </p:spPr>
        <p:txBody>
          <a:bodyPr>
            <a:normAutofit/>
          </a:bodyPr>
          <a:lstStyle>
            <a:lvl1pPr>
              <a:buNone/>
              <a:defRPr sz="1800" b="1" i="1">
                <a:latin typeface="Arial" panose="020B0604020202020204" pitchFamily="34" charset="0"/>
                <a:cs typeface="Arial" panose="020B0604020202020204" pitchFamily="34" charset="0"/>
              </a:defRPr>
            </a:lvl1pPr>
          </a:lstStyle>
          <a:p>
            <a:pPr lvl="0"/>
            <a:r>
              <a:rPr lang="en-GB"/>
              <a:t>Name</a:t>
            </a:r>
            <a:endParaRPr lang="en-US"/>
          </a:p>
        </p:txBody>
      </p:sp>
      <p:sp>
        <p:nvSpPr>
          <p:cNvPr id="20" name="Text Placeholder 14">
            <a:extLst>
              <a:ext uri="{FF2B5EF4-FFF2-40B4-BE49-F238E27FC236}">
                <a16:creationId xmlns:a16="http://schemas.microsoft.com/office/drawing/2014/main" id="{E1F57054-2469-8840-8BF6-B9290BE34886}"/>
              </a:ext>
            </a:extLst>
          </p:cNvPr>
          <p:cNvSpPr>
            <a:spLocks noGrp="1"/>
          </p:cNvSpPr>
          <p:nvPr>
            <p:ph type="body" sz="quarter" idx="14" hasCustomPrompt="1"/>
          </p:nvPr>
        </p:nvSpPr>
        <p:spPr>
          <a:xfrm>
            <a:off x="6371240" y="1636706"/>
            <a:ext cx="5314950" cy="997510"/>
          </a:xfrm>
        </p:spPr>
        <p:txBody>
          <a:bodyPr/>
          <a:lstStyle>
            <a:lvl1pPr>
              <a:buNone/>
              <a:defRPr sz="1800" i="1">
                <a:latin typeface="Arial" panose="020B0604020202020204" pitchFamily="34" charset="0"/>
                <a:cs typeface="Arial" panose="020B0604020202020204" pitchFamily="34" charset="0"/>
              </a:defRPr>
            </a:lvl1pPr>
          </a:lstStyle>
          <a:p>
            <a:pPr lvl="0"/>
            <a:r>
              <a:rPr lang="en-GB"/>
              <a:t>“Quote goes here in multiple lines.”</a:t>
            </a:r>
          </a:p>
        </p:txBody>
      </p:sp>
      <p:sp>
        <p:nvSpPr>
          <p:cNvPr id="21" name="Text Placeholder 16">
            <a:extLst>
              <a:ext uri="{FF2B5EF4-FFF2-40B4-BE49-F238E27FC236}">
                <a16:creationId xmlns:a16="http://schemas.microsoft.com/office/drawing/2014/main" id="{CCC33BC6-2D49-884C-889B-A45E0482C7D3}"/>
              </a:ext>
            </a:extLst>
          </p:cNvPr>
          <p:cNvSpPr>
            <a:spLocks noGrp="1"/>
          </p:cNvSpPr>
          <p:nvPr>
            <p:ph type="body" sz="quarter" idx="15" hasCustomPrompt="1"/>
          </p:nvPr>
        </p:nvSpPr>
        <p:spPr>
          <a:xfrm>
            <a:off x="6370506" y="2624131"/>
            <a:ext cx="5314950" cy="434975"/>
          </a:xfrm>
        </p:spPr>
        <p:txBody>
          <a:bodyPr>
            <a:normAutofit/>
          </a:bodyPr>
          <a:lstStyle>
            <a:lvl1pPr>
              <a:buNone/>
              <a:defRPr sz="1800" b="1" i="1">
                <a:latin typeface="Arial" panose="020B0604020202020204" pitchFamily="34" charset="0"/>
                <a:cs typeface="Arial" panose="020B0604020202020204" pitchFamily="34" charset="0"/>
              </a:defRPr>
            </a:lvl1pPr>
          </a:lstStyle>
          <a:p>
            <a:pPr lvl="0"/>
            <a:r>
              <a:rPr lang="en-GB"/>
              <a:t>Name</a:t>
            </a:r>
            <a:endParaRPr lang="en-US"/>
          </a:p>
        </p:txBody>
      </p:sp>
      <p:sp>
        <p:nvSpPr>
          <p:cNvPr id="22" name="Text Placeholder 14">
            <a:extLst>
              <a:ext uri="{FF2B5EF4-FFF2-40B4-BE49-F238E27FC236}">
                <a16:creationId xmlns:a16="http://schemas.microsoft.com/office/drawing/2014/main" id="{38A5DDA3-C5B1-2C4E-A779-16177E3BBC0E}"/>
              </a:ext>
            </a:extLst>
          </p:cNvPr>
          <p:cNvSpPr>
            <a:spLocks noGrp="1"/>
          </p:cNvSpPr>
          <p:nvPr>
            <p:ph type="body" sz="quarter" idx="16" hasCustomPrompt="1"/>
          </p:nvPr>
        </p:nvSpPr>
        <p:spPr>
          <a:xfrm>
            <a:off x="6371240" y="3340815"/>
            <a:ext cx="5314950" cy="997510"/>
          </a:xfrm>
        </p:spPr>
        <p:txBody>
          <a:bodyPr/>
          <a:lstStyle>
            <a:lvl1pPr>
              <a:buNone/>
              <a:defRPr sz="1800" i="1">
                <a:latin typeface="Arial" panose="020B0604020202020204" pitchFamily="34" charset="0"/>
                <a:cs typeface="Arial" panose="020B0604020202020204" pitchFamily="34" charset="0"/>
              </a:defRPr>
            </a:lvl1pPr>
          </a:lstStyle>
          <a:p>
            <a:pPr lvl="0"/>
            <a:r>
              <a:rPr lang="en-GB"/>
              <a:t>“Quote goes here in multiple lines.”</a:t>
            </a:r>
          </a:p>
        </p:txBody>
      </p:sp>
      <p:sp>
        <p:nvSpPr>
          <p:cNvPr id="23" name="Text Placeholder 16">
            <a:extLst>
              <a:ext uri="{FF2B5EF4-FFF2-40B4-BE49-F238E27FC236}">
                <a16:creationId xmlns:a16="http://schemas.microsoft.com/office/drawing/2014/main" id="{C51AB02D-82DB-CE4E-8979-922FFE8CC6A1}"/>
              </a:ext>
            </a:extLst>
          </p:cNvPr>
          <p:cNvSpPr>
            <a:spLocks noGrp="1"/>
          </p:cNvSpPr>
          <p:nvPr>
            <p:ph type="body" sz="quarter" idx="17" hasCustomPrompt="1"/>
          </p:nvPr>
        </p:nvSpPr>
        <p:spPr>
          <a:xfrm>
            <a:off x="6370506" y="4328240"/>
            <a:ext cx="5314950" cy="434975"/>
          </a:xfrm>
        </p:spPr>
        <p:txBody>
          <a:bodyPr>
            <a:normAutofit/>
          </a:bodyPr>
          <a:lstStyle>
            <a:lvl1pPr>
              <a:buNone/>
              <a:defRPr sz="1800" b="1" i="1">
                <a:latin typeface="Arial" panose="020B0604020202020204" pitchFamily="34" charset="0"/>
                <a:cs typeface="Arial" panose="020B0604020202020204" pitchFamily="34" charset="0"/>
              </a:defRPr>
            </a:lvl1pPr>
          </a:lstStyle>
          <a:p>
            <a:pPr lvl="0"/>
            <a:r>
              <a:rPr lang="en-GB"/>
              <a:t>Name</a:t>
            </a:r>
            <a:endParaRPr lang="en-US"/>
          </a:p>
        </p:txBody>
      </p:sp>
      <p:sp>
        <p:nvSpPr>
          <p:cNvPr id="24" name="Text Placeholder 14">
            <a:extLst>
              <a:ext uri="{FF2B5EF4-FFF2-40B4-BE49-F238E27FC236}">
                <a16:creationId xmlns:a16="http://schemas.microsoft.com/office/drawing/2014/main" id="{94F4C08D-0D9C-B64D-A7EF-1D8EE92204E7}"/>
              </a:ext>
            </a:extLst>
          </p:cNvPr>
          <p:cNvSpPr>
            <a:spLocks noGrp="1"/>
          </p:cNvSpPr>
          <p:nvPr>
            <p:ph type="body" sz="quarter" idx="18" hasCustomPrompt="1"/>
          </p:nvPr>
        </p:nvSpPr>
        <p:spPr>
          <a:xfrm>
            <a:off x="552331" y="5074851"/>
            <a:ext cx="5314950" cy="997510"/>
          </a:xfrm>
        </p:spPr>
        <p:txBody>
          <a:bodyPr/>
          <a:lstStyle>
            <a:lvl1pPr>
              <a:buNone/>
              <a:defRPr sz="1800" i="1">
                <a:latin typeface="Arial" panose="020B0604020202020204" pitchFamily="34" charset="0"/>
                <a:cs typeface="Arial" panose="020B0604020202020204" pitchFamily="34" charset="0"/>
              </a:defRPr>
            </a:lvl1pPr>
          </a:lstStyle>
          <a:p>
            <a:pPr lvl="0"/>
            <a:r>
              <a:rPr lang="en-GB"/>
              <a:t>“Quote goes here in multiple lines.”</a:t>
            </a:r>
          </a:p>
        </p:txBody>
      </p:sp>
      <p:sp>
        <p:nvSpPr>
          <p:cNvPr id="25" name="Text Placeholder 16">
            <a:extLst>
              <a:ext uri="{FF2B5EF4-FFF2-40B4-BE49-F238E27FC236}">
                <a16:creationId xmlns:a16="http://schemas.microsoft.com/office/drawing/2014/main" id="{AB49251E-E783-844B-831F-20018C37E963}"/>
              </a:ext>
            </a:extLst>
          </p:cNvPr>
          <p:cNvSpPr>
            <a:spLocks noGrp="1"/>
          </p:cNvSpPr>
          <p:nvPr>
            <p:ph type="body" sz="quarter" idx="19" hasCustomPrompt="1"/>
          </p:nvPr>
        </p:nvSpPr>
        <p:spPr>
          <a:xfrm>
            <a:off x="551597" y="6062276"/>
            <a:ext cx="5314950" cy="434975"/>
          </a:xfrm>
        </p:spPr>
        <p:txBody>
          <a:bodyPr>
            <a:normAutofit/>
          </a:bodyPr>
          <a:lstStyle>
            <a:lvl1pPr>
              <a:buNone/>
              <a:defRPr sz="1800" b="1" i="1">
                <a:latin typeface="Arial" panose="020B0604020202020204" pitchFamily="34" charset="0"/>
                <a:cs typeface="Arial" panose="020B0604020202020204" pitchFamily="34" charset="0"/>
              </a:defRPr>
            </a:lvl1pPr>
          </a:lstStyle>
          <a:p>
            <a:pPr lvl="0"/>
            <a:r>
              <a:rPr lang="en-GB"/>
              <a:t>Name</a:t>
            </a:r>
            <a:endParaRPr lang="en-US"/>
          </a:p>
        </p:txBody>
      </p:sp>
      <p:sp>
        <p:nvSpPr>
          <p:cNvPr id="26" name="Text Placeholder 14">
            <a:extLst>
              <a:ext uri="{FF2B5EF4-FFF2-40B4-BE49-F238E27FC236}">
                <a16:creationId xmlns:a16="http://schemas.microsoft.com/office/drawing/2014/main" id="{63D56B54-4A0E-864F-85EC-2A7135395923}"/>
              </a:ext>
            </a:extLst>
          </p:cNvPr>
          <p:cNvSpPr>
            <a:spLocks noGrp="1"/>
          </p:cNvSpPr>
          <p:nvPr>
            <p:ph type="body" sz="quarter" idx="20" hasCustomPrompt="1"/>
          </p:nvPr>
        </p:nvSpPr>
        <p:spPr>
          <a:xfrm>
            <a:off x="6371240" y="5065707"/>
            <a:ext cx="5314950" cy="997510"/>
          </a:xfrm>
        </p:spPr>
        <p:txBody>
          <a:bodyPr/>
          <a:lstStyle>
            <a:lvl1pPr>
              <a:buNone/>
              <a:defRPr sz="1800" i="1">
                <a:latin typeface="Arial" panose="020B0604020202020204" pitchFamily="34" charset="0"/>
                <a:cs typeface="Arial" panose="020B0604020202020204" pitchFamily="34" charset="0"/>
              </a:defRPr>
            </a:lvl1pPr>
          </a:lstStyle>
          <a:p>
            <a:pPr lvl="0"/>
            <a:r>
              <a:rPr lang="en-GB"/>
              <a:t>“Quote goes here in multiple lines.”</a:t>
            </a:r>
          </a:p>
        </p:txBody>
      </p:sp>
      <p:sp>
        <p:nvSpPr>
          <p:cNvPr id="27" name="Text Placeholder 16">
            <a:extLst>
              <a:ext uri="{FF2B5EF4-FFF2-40B4-BE49-F238E27FC236}">
                <a16:creationId xmlns:a16="http://schemas.microsoft.com/office/drawing/2014/main" id="{1A0429C4-ECC4-CE40-9390-309AC70E6136}"/>
              </a:ext>
            </a:extLst>
          </p:cNvPr>
          <p:cNvSpPr>
            <a:spLocks noGrp="1"/>
          </p:cNvSpPr>
          <p:nvPr>
            <p:ph type="body" sz="quarter" idx="21" hasCustomPrompt="1"/>
          </p:nvPr>
        </p:nvSpPr>
        <p:spPr>
          <a:xfrm>
            <a:off x="6370506" y="6053132"/>
            <a:ext cx="5314950" cy="434975"/>
          </a:xfrm>
        </p:spPr>
        <p:txBody>
          <a:bodyPr>
            <a:normAutofit/>
          </a:bodyPr>
          <a:lstStyle>
            <a:lvl1pPr>
              <a:buNone/>
              <a:defRPr sz="1800" b="1" i="1">
                <a:latin typeface="Arial" panose="020B0604020202020204" pitchFamily="34" charset="0"/>
                <a:cs typeface="Arial" panose="020B0604020202020204" pitchFamily="34" charset="0"/>
              </a:defRPr>
            </a:lvl1pPr>
          </a:lstStyle>
          <a:p>
            <a:pPr lvl="0"/>
            <a:r>
              <a:rPr lang="en-GB"/>
              <a:t>Name</a:t>
            </a:r>
            <a:endParaRPr lang="en-US"/>
          </a:p>
        </p:txBody>
      </p:sp>
    </p:spTree>
    <p:extLst>
      <p:ext uri="{BB962C8B-B14F-4D97-AF65-F5344CB8AC3E}">
        <p14:creationId xmlns:p14="http://schemas.microsoft.com/office/powerpoint/2010/main" val="21298818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Body paragraph 3 + image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117475D-190D-B24E-9268-C3D623D40750}"/>
              </a:ext>
            </a:extLst>
          </p:cNvPr>
          <p:cNvSpPr/>
          <p:nvPr userDrawn="1"/>
        </p:nvSpPr>
        <p:spPr>
          <a:xfrm>
            <a:off x="-7200" y="0"/>
            <a:ext cx="12199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1AA792-E1CE-5949-B4EB-7D9B691B617C}"/>
              </a:ext>
            </a:extLst>
          </p:cNvPr>
          <p:cNvSpPr>
            <a:spLocks noGrp="1"/>
          </p:cNvSpPr>
          <p:nvPr>
            <p:ph type="title" hasCustomPrompt="1"/>
          </p:nvPr>
        </p:nvSpPr>
        <p:spPr>
          <a:xfrm>
            <a:off x="621937" y="87990"/>
            <a:ext cx="10956982" cy="997510"/>
          </a:xfrm>
        </p:spPr>
        <p:txBody>
          <a:bodyPr/>
          <a:lstStyle>
            <a:lvl1pPr algn="ctr">
              <a:defRPr>
                <a:solidFill>
                  <a:schemeClr val="accent1"/>
                </a:solidFill>
                <a:latin typeface="Arial" panose="020B0604020202020204" pitchFamily="34" charset="0"/>
                <a:cs typeface="Arial" panose="020B0604020202020204" pitchFamily="34" charset="0"/>
              </a:defRPr>
            </a:lvl1pPr>
          </a:lstStyle>
          <a:p>
            <a:r>
              <a:rPr lang="en-GB"/>
              <a:t>Click to edit title</a:t>
            </a:r>
            <a:endParaRPr lang="en-US"/>
          </a:p>
        </p:txBody>
      </p:sp>
      <p:sp>
        <p:nvSpPr>
          <p:cNvPr id="15" name="Text Placeholder 14">
            <a:extLst>
              <a:ext uri="{FF2B5EF4-FFF2-40B4-BE49-F238E27FC236}">
                <a16:creationId xmlns:a16="http://schemas.microsoft.com/office/drawing/2014/main" id="{EA88091E-3D7C-344B-A75A-6B357349BEDA}"/>
              </a:ext>
            </a:extLst>
          </p:cNvPr>
          <p:cNvSpPr>
            <a:spLocks noGrp="1"/>
          </p:cNvSpPr>
          <p:nvPr>
            <p:ph type="body" sz="quarter" idx="10" hasCustomPrompt="1"/>
          </p:nvPr>
        </p:nvSpPr>
        <p:spPr>
          <a:xfrm>
            <a:off x="622300" y="1086040"/>
            <a:ext cx="10956925" cy="905605"/>
          </a:xfrm>
        </p:spPr>
        <p:txBody>
          <a:bodyPr/>
          <a:lstStyle>
            <a:lvl1pPr algn="ctr">
              <a:buNone/>
              <a:defRPr sz="1800" b="0" i="0">
                <a:latin typeface="Arial" panose="020B0604020202020204" pitchFamily="34" charset="0"/>
                <a:cs typeface="Arial" panose="020B0604020202020204" pitchFamily="34" charset="0"/>
              </a:defRPr>
            </a:lvl1pPr>
          </a:lstStyle>
          <a:p>
            <a:pPr lvl="0"/>
            <a:r>
              <a:rPr lang="en-GB"/>
              <a:t>Click here to insert body text in multiple lines or a paragraph</a:t>
            </a:r>
            <a:endParaRPr lang="en-US"/>
          </a:p>
        </p:txBody>
      </p:sp>
      <p:sp>
        <p:nvSpPr>
          <p:cNvPr id="17" name="Picture Placeholder 16">
            <a:extLst>
              <a:ext uri="{FF2B5EF4-FFF2-40B4-BE49-F238E27FC236}">
                <a16:creationId xmlns:a16="http://schemas.microsoft.com/office/drawing/2014/main" id="{693F20D0-EC56-9942-A78C-3418BBE0B852}"/>
              </a:ext>
            </a:extLst>
          </p:cNvPr>
          <p:cNvSpPr>
            <a:spLocks noGrp="1"/>
          </p:cNvSpPr>
          <p:nvPr>
            <p:ph type="pic" sz="quarter" idx="11"/>
          </p:nvPr>
        </p:nvSpPr>
        <p:spPr>
          <a:xfrm>
            <a:off x="1338263" y="2057400"/>
            <a:ext cx="3563937" cy="1992313"/>
          </a:xfrm>
          <a:blipFill>
            <a:blip r:embed="rId2"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19" name="Picture Placeholder 18">
            <a:extLst>
              <a:ext uri="{FF2B5EF4-FFF2-40B4-BE49-F238E27FC236}">
                <a16:creationId xmlns:a16="http://schemas.microsoft.com/office/drawing/2014/main" id="{C1D275C2-618D-454A-BDAB-6B1FB806ED5B}"/>
              </a:ext>
            </a:extLst>
          </p:cNvPr>
          <p:cNvSpPr>
            <a:spLocks noGrp="1"/>
          </p:cNvSpPr>
          <p:nvPr>
            <p:ph type="pic" sz="quarter" idx="12"/>
          </p:nvPr>
        </p:nvSpPr>
        <p:spPr>
          <a:xfrm>
            <a:off x="5215424" y="2068366"/>
            <a:ext cx="5268912" cy="1992313"/>
          </a:xfrm>
          <a:blipFill>
            <a:blip r:embed="rId3"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21" name="Picture Placeholder 20">
            <a:extLst>
              <a:ext uri="{FF2B5EF4-FFF2-40B4-BE49-F238E27FC236}">
                <a16:creationId xmlns:a16="http://schemas.microsoft.com/office/drawing/2014/main" id="{6E6522BB-1822-9942-9517-4A10441AAE01}"/>
              </a:ext>
            </a:extLst>
          </p:cNvPr>
          <p:cNvSpPr>
            <a:spLocks noGrp="1"/>
          </p:cNvSpPr>
          <p:nvPr>
            <p:ph type="pic" sz="quarter" idx="13"/>
          </p:nvPr>
        </p:nvSpPr>
        <p:spPr>
          <a:xfrm>
            <a:off x="1951037" y="4225925"/>
            <a:ext cx="4223519" cy="2373313"/>
          </a:xfrm>
          <a:blipFill>
            <a:blip r:embed="rId4"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23" name="Picture Placeholder 22">
            <a:extLst>
              <a:ext uri="{FF2B5EF4-FFF2-40B4-BE49-F238E27FC236}">
                <a16:creationId xmlns:a16="http://schemas.microsoft.com/office/drawing/2014/main" id="{5E91F5B1-6B00-C346-AC9C-D65DB1DF1FFB}"/>
              </a:ext>
            </a:extLst>
          </p:cNvPr>
          <p:cNvSpPr>
            <a:spLocks noGrp="1"/>
          </p:cNvSpPr>
          <p:nvPr>
            <p:ph type="pic" sz="quarter" idx="14"/>
          </p:nvPr>
        </p:nvSpPr>
        <p:spPr>
          <a:xfrm>
            <a:off x="6486525" y="4237038"/>
            <a:ext cx="3128815" cy="2351087"/>
          </a:xfrm>
          <a:blipFill>
            <a:blip r:embed="rId5"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1766364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ts + images 2 + title + red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46B9E-17D0-8546-AA23-06A3516ED781}"/>
              </a:ext>
            </a:extLst>
          </p:cNvPr>
          <p:cNvSpPr>
            <a:spLocks noGrp="1"/>
          </p:cNvSpPr>
          <p:nvPr>
            <p:ph type="title" hasCustomPrompt="1"/>
          </p:nvPr>
        </p:nvSpPr>
        <p:spPr>
          <a:xfrm>
            <a:off x="551597" y="365126"/>
            <a:ext cx="5732826" cy="997510"/>
          </a:xfrm>
        </p:spPr>
        <p:txBody>
          <a:bodyPr/>
          <a:lstStyle>
            <a:lvl1pPr>
              <a:defRPr>
                <a:solidFill>
                  <a:schemeClr val="accent1"/>
                </a:solidFill>
                <a:latin typeface="Arial" panose="020B0604020202020204" pitchFamily="34" charset="0"/>
                <a:cs typeface="Arial" panose="020B0604020202020204" pitchFamily="34" charset="0"/>
              </a:defRPr>
            </a:lvl1pPr>
          </a:lstStyle>
          <a:p>
            <a:r>
              <a:rPr lang="en-GB"/>
              <a:t>Click to edit title</a:t>
            </a:r>
            <a:endParaRPr lang="en-US"/>
          </a:p>
        </p:txBody>
      </p:sp>
      <p:sp>
        <p:nvSpPr>
          <p:cNvPr id="6" name="Rectangle 5">
            <a:extLst>
              <a:ext uri="{FF2B5EF4-FFF2-40B4-BE49-F238E27FC236}">
                <a16:creationId xmlns:a16="http://schemas.microsoft.com/office/drawing/2014/main" id="{880B3D3A-CDDA-C24E-846C-9C0C12D56922}"/>
              </a:ext>
            </a:extLst>
          </p:cNvPr>
          <p:cNvSpPr/>
          <p:nvPr userDrawn="1"/>
        </p:nvSpPr>
        <p:spPr>
          <a:xfrm>
            <a:off x="0" y="4455762"/>
            <a:ext cx="12192000" cy="2131646"/>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18">
            <a:extLst>
              <a:ext uri="{FF2B5EF4-FFF2-40B4-BE49-F238E27FC236}">
                <a16:creationId xmlns:a16="http://schemas.microsoft.com/office/drawing/2014/main" id="{79926088-A261-3D45-B352-19D679B5D813}"/>
              </a:ext>
            </a:extLst>
          </p:cNvPr>
          <p:cNvSpPr>
            <a:spLocks noGrp="1"/>
          </p:cNvSpPr>
          <p:nvPr>
            <p:ph type="pic" sz="quarter" idx="10"/>
          </p:nvPr>
        </p:nvSpPr>
        <p:spPr>
          <a:xfrm>
            <a:off x="551597" y="1592766"/>
            <a:ext cx="5567362" cy="4784216"/>
          </a:xfrm>
          <a:blipFill>
            <a:blip r:embed="rId2" cstate="email">
              <a:extLst>
                <a:ext uri="{28A0092B-C50C-407E-A947-70E740481C1C}">
                  <a14:useLocalDpi xmlns:a14="http://schemas.microsoft.com/office/drawing/2010/main"/>
                </a:ext>
              </a:extLst>
            </a:blip>
            <a:stretch>
              <a:fillRect/>
            </a:stretch>
          </a:blipFill>
        </p:spPr>
        <p:txBody>
          <a:bodyPr/>
          <a:lstStyle>
            <a:lvl1pPr algn="ctr">
              <a:lnSpc>
                <a:spcPct val="300000"/>
              </a:lnSpc>
              <a:buFontTx/>
              <a:buNone/>
              <a:defRPr>
                <a:latin typeface="Arial" panose="020B0604020202020204" pitchFamily="34" charset="0"/>
                <a:cs typeface="Arial" panose="020B0604020202020204" pitchFamily="34" charset="0"/>
              </a:defRPr>
            </a:lvl1pPr>
          </a:lstStyle>
          <a:p>
            <a:r>
              <a:rPr lang="en-US"/>
              <a:t>Click icon to add picture</a:t>
            </a:r>
          </a:p>
        </p:txBody>
      </p:sp>
      <p:sp>
        <p:nvSpPr>
          <p:cNvPr id="21" name="Picture Placeholder 20">
            <a:extLst>
              <a:ext uri="{FF2B5EF4-FFF2-40B4-BE49-F238E27FC236}">
                <a16:creationId xmlns:a16="http://schemas.microsoft.com/office/drawing/2014/main" id="{DC4B1D85-5621-2C45-991A-C7AEDDC5A056}"/>
              </a:ext>
            </a:extLst>
          </p:cNvPr>
          <p:cNvSpPr>
            <a:spLocks noGrp="1"/>
          </p:cNvSpPr>
          <p:nvPr>
            <p:ph type="pic" sz="quarter" idx="11"/>
          </p:nvPr>
        </p:nvSpPr>
        <p:spPr>
          <a:xfrm>
            <a:off x="6473825" y="715963"/>
            <a:ext cx="5189538" cy="3660775"/>
          </a:xfrm>
          <a:blipFill>
            <a:blip r:embed="rId3" cstate="email">
              <a:extLst>
                <a:ext uri="{28A0092B-C50C-407E-A947-70E740481C1C}">
                  <a14:useLocalDpi xmlns:a14="http://schemas.microsoft.com/office/drawing/2010/main"/>
                </a:ext>
              </a:extLst>
            </a:blip>
            <a:stretch>
              <a:fillRect/>
            </a:stretch>
          </a:blipFill>
        </p:spPr>
        <p:txBody>
          <a:bodyPr/>
          <a:lstStyle>
            <a:lvl1pPr algn="ctr">
              <a:lnSpc>
                <a:spcPct val="300000"/>
              </a:lnSpc>
              <a:buNone/>
              <a:defRPr>
                <a:latin typeface="Arial" panose="020B0604020202020204" pitchFamily="34" charset="0"/>
                <a:cs typeface="Arial" panose="020B0604020202020204" pitchFamily="34" charset="0"/>
              </a:defRPr>
            </a:lvl1pPr>
          </a:lstStyle>
          <a:p>
            <a:r>
              <a:rPr lang="en-US"/>
              <a:t>Click icon to add picture</a:t>
            </a:r>
          </a:p>
        </p:txBody>
      </p:sp>
      <p:sp>
        <p:nvSpPr>
          <p:cNvPr id="23" name="Text Placeholder 22">
            <a:extLst>
              <a:ext uri="{FF2B5EF4-FFF2-40B4-BE49-F238E27FC236}">
                <a16:creationId xmlns:a16="http://schemas.microsoft.com/office/drawing/2014/main" id="{507AAA55-25DB-1048-97F2-FE3401A042A6}"/>
              </a:ext>
            </a:extLst>
          </p:cNvPr>
          <p:cNvSpPr>
            <a:spLocks noGrp="1"/>
          </p:cNvSpPr>
          <p:nvPr>
            <p:ph type="body" sz="quarter" idx="12"/>
          </p:nvPr>
        </p:nvSpPr>
        <p:spPr>
          <a:xfrm>
            <a:off x="6958013" y="4591616"/>
            <a:ext cx="4705350" cy="1785372"/>
          </a:xfrm>
        </p:spPr>
        <p:txBody>
          <a:bodyPr>
            <a:normAutofit/>
          </a:bodyPr>
          <a:lstStyle>
            <a:lvl1pPr>
              <a:buNone/>
              <a:defRPr sz="1600">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Click to edit Master text styles</a:t>
            </a:r>
          </a:p>
        </p:txBody>
      </p:sp>
    </p:spTree>
    <p:extLst>
      <p:ext uri="{BB962C8B-B14F-4D97-AF65-F5344CB8AC3E}">
        <p14:creationId xmlns:p14="http://schemas.microsoft.com/office/powerpoint/2010/main" val="37206739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ts with images_blu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6EB7A-897E-7241-9876-C4803AE8088A}"/>
              </a:ext>
            </a:extLst>
          </p:cNvPr>
          <p:cNvSpPr>
            <a:spLocks noGrp="1"/>
          </p:cNvSpPr>
          <p:nvPr>
            <p:ph type="title" hasCustomPrompt="1"/>
          </p:nvPr>
        </p:nvSpPr>
        <p:spPr>
          <a:xfrm>
            <a:off x="551597" y="365126"/>
            <a:ext cx="5367708" cy="997510"/>
          </a:xfrm>
        </p:spPr>
        <p:txBody>
          <a:bodyPr/>
          <a:lstStyle>
            <a:lvl1pPr>
              <a:defRPr>
                <a:solidFill>
                  <a:schemeClr val="accent1"/>
                </a:solidFill>
                <a:latin typeface="Arial" panose="020B0604020202020204" pitchFamily="34" charset="0"/>
                <a:cs typeface="Arial" panose="020B0604020202020204" pitchFamily="34" charset="0"/>
              </a:defRPr>
            </a:lvl1pPr>
          </a:lstStyle>
          <a:p>
            <a:r>
              <a:rPr lang="en-GB"/>
              <a:t>Click to edit title</a:t>
            </a:r>
            <a:endParaRPr lang="en-US"/>
          </a:p>
        </p:txBody>
      </p:sp>
      <p:sp>
        <p:nvSpPr>
          <p:cNvPr id="6" name="Rectangle 5">
            <a:extLst>
              <a:ext uri="{FF2B5EF4-FFF2-40B4-BE49-F238E27FC236}">
                <a16:creationId xmlns:a16="http://schemas.microsoft.com/office/drawing/2014/main" id="{DAA669CC-28F2-054F-8E0D-AE7D38C6EAC8}"/>
              </a:ext>
            </a:extLst>
          </p:cNvPr>
          <p:cNvSpPr/>
          <p:nvPr userDrawn="1"/>
        </p:nvSpPr>
        <p:spPr>
          <a:xfrm>
            <a:off x="6096000" y="-490"/>
            <a:ext cx="6096000" cy="6858000"/>
          </a:xfrm>
          <a:prstGeom prst="rect">
            <a:avLst/>
          </a:prstGeom>
          <a:gradFill flip="none" rotWithShape="1">
            <a:gsLst>
              <a:gs pos="0">
                <a:schemeClr val="accent2">
                  <a:lumMod val="89000"/>
                </a:schemeClr>
              </a:gs>
              <a:gs pos="44000">
                <a:schemeClr val="accent2">
                  <a:lumMod val="89000"/>
                </a:schemeClr>
              </a:gs>
              <a:gs pos="62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C0E466BF-683D-864C-84EB-9EFC868BCE0E}"/>
              </a:ext>
            </a:extLst>
          </p:cNvPr>
          <p:cNvSpPr>
            <a:spLocks noGrp="1"/>
          </p:cNvSpPr>
          <p:nvPr>
            <p:ph type="pic" sz="quarter" idx="11"/>
          </p:nvPr>
        </p:nvSpPr>
        <p:spPr>
          <a:xfrm>
            <a:off x="6805458" y="129077"/>
            <a:ext cx="4989513" cy="3244850"/>
          </a:xfrm>
          <a:blipFill>
            <a:blip r:embed="rId2"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18" name="Picture Placeholder 17">
            <a:extLst>
              <a:ext uri="{FF2B5EF4-FFF2-40B4-BE49-F238E27FC236}">
                <a16:creationId xmlns:a16="http://schemas.microsoft.com/office/drawing/2014/main" id="{8A754F1F-61F0-5648-8F16-460C4F57527F}"/>
              </a:ext>
            </a:extLst>
          </p:cNvPr>
          <p:cNvSpPr>
            <a:spLocks noGrp="1"/>
          </p:cNvSpPr>
          <p:nvPr>
            <p:ph type="pic" sz="quarter" idx="12"/>
          </p:nvPr>
        </p:nvSpPr>
        <p:spPr>
          <a:xfrm>
            <a:off x="6805458" y="3439330"/>
            <a:ext cx="2335212" cy="3300414"/>
          </a:xfrm>
          <a:blipFill>
            <a:blip r:embed="rId3"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20" name="Picture Placeholder 19">
            <a:extLst>
              <a:ext uri="{FF2B5EF4-FFF2-40B4-BE49-F238E27FC236}">
                <a16:creationId xmlns:a16="http://schemas.microsoft.com/office/drawing/2014/main" id="{4868DC2A-04B9-D544-9BE2-7B4F877D4C15}"/>
              </a:ext>
            </a:extLst>
          </p:cNvPr>
          <p:cNvSpPr>
            <a:spLocks noGrp="1"/>
          </p:cNvSpPr>
          <p:nvPr>
            <p:ph type="pic" sz="quarter" idx="13"/>
          </p:nvPr>
        </p:nvSpPr>
        <p:spPr>
          <a:xfrm>
            <a:off x="9299421" y="3428510"/>
            <a:ext cx="2495550" cy="3300413"/>
          </a:xfrm>
          <a:blipFill>
            <a:blip r:embed="rId4"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22" name="Text Placeholder 21">
            <a:extLst>
              <a:ext uri="{FF2B5EF4-FFF2-40B4-BE49-F238E27FC236}">
                <a16:creationId xmlns:a16="http://schemas.microsoft.com/office/drawing/2014/main" id="{69D7C3D1-BB8D-9E48-9B35-0ABC6972A859}"/>
              </a:ext>
            </a:extLst>
          </p:cNvPr>
          <p:cNvSpPr>
            <a:spLocks noGrp="1"/>
          </p:cNvSpPr>
          <p:nvPr>
            <p:ph type="body" sz="quarter" idx="14" hasCustomPrompt="1"/>
          </p:nvPr>
        </p:nvSpPr>
        <p:spPr>
          <a:xfrm>
            <a:off x="571345" y="1751502"/>
            <a:ext cx="5347960" cy="4741372"/>
          </a:xfrm>
        </p:spPr>
        <p:txBody>
          <a:bodyPr/>
          <a:lstStyle>
            <a:lvl1pPr>
              <a:buNone/>
              <a:defRPr sz="1800" b="1">
                <a:solidFill>
                  <a:schemeClr val="accent1"/>
                </a:solidFill>
                <a:latin typeface="Arial" panose="020B0604020202020204" pitchFamily="34" charset="0"/>
                <a:cs typeface="Arial" panose="020B0604020202020204" pitchFamily="34" charset="0"/>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b="1">
                <a:solidFill>
                  <a:schemeClr val="accent1"/>
                </a:solidFill>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5pPr>
              <a:defRPr sz="1800">
                <a:latin typeface="Arial" panose="020B0604020202020204" pitchFamily="34" charset="0"/>
                <a:cs typeface="Arial" panose="020B0604020202020204" pitchFamily="34" charset="0"/>
              </a:defRPr>
            </a:lvl5pPr>
          </a:lstStyle>
          <a:p>
            <a:pPr lvl="0"/>
            <a:r>
              <a:rPr lang="en-GB"/>
              <a:t>HEADING GOES HERE</a:t>
            </a:r>
          </a:p>
          <a:p>
            <a:pPr lvl="0"/>
            <a:r>
              <a:rPr lang="en-GB"/>
              <a:t>Stat </a:t>
            </a:r>
            <a:r>
              <a:rPr lang="en-GB" b="0">
                <a:solidFill>
                  <a:schemeClr val="tx1"/>
                </a:solidFill>
              </a:rPr>
              <a:t>goes here:</a:t>
            </a:r>
            <a:endParaRPr lang="en-GB"/>
          </a:p>
          <a:p>
            <a:pPr lvl="1"/>
            <a:r>
              <a:rPr lang="en-GB"/>
              <a:t>Stat </a:t>
            </a:r>
            <a:r>
              <a:rPr lang="en-GB" b="0">
                <a:solidFill>
                  <a:schemeClr val="tx1"/>
                </a:solidFill>
              </a:rPr>
              <a:t>goes here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GB"/>
              <a:t>Stat </a:t>
            </a:r>
            <a:r>
              <a:rPr lang="en-GB" b="0">
                <a:solidFill>
                  <a:schemeClr val="tx1"/>
                </a:solidFill>
              </a:rPr>
              <a:t>goes here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GB"/>
              <a:t>Stat </a:t>
            </a:r>
            <a:r>
              <a:rPr lang="en-GB" b="0">
                <a:solidFill>
                  <a:schemeClr val="tx1"/>
                </a:solidFill>
              </a:rPr>
              <a:t>goes here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GB"/>
              <a:t>Stat </a:t>
            </a:r>
            <a:r>
              <a:rPr lang="en-GB" b="0">
                <a:solidFill>
                  <a:schemeClr val="tx1"/>
                </a:solidFill>
              </a:rPr>
              <a:t>goes here</a:t>
            </a:r>
          </a:p>
          <a:p>
            <a:pPr lvl="1"/>
            <a:r>
              <a:rPr lang="en-GB"/>
              <a:t>Stat </a:t>
            </a:r>
            <a:r>
              <a:rPr lang="en-GB" b="0">
                <a:solidFill>
                  <a:schemeClr val="tx1"/>
                </a:solidFill>
              </a:rPr>
              <a:t>goes here</a:t>
            </a:r>
            <a:endParaRPr lang="en-GB"/>
          </a:p>
          <a:p>
            <a:pPr lvl="2"/>
            <a:r>
              <a:rPr lang="en-GB"/>
              <a:t>Text goes here - </a:t>
            </a:r>
            <a:r>
              <a:rPr lang="en-GB">
                <a:solidFill>
                  <a:schemeClr val="accent1"/>
                </a:solidFill>
              </a:rPr>
              <a:t>01</a:t>
            </a:r>
            <a:endParaRPr lang="en-GB"/>
          </a:p>
          <a:p>
            <a:pPr lvl="2"/>
            <a:r>
              <a:rPr lang="en-GB"/>
              <a:t>Text goes here – </a:t>
            </a:r>
            <a:r>
              <a:rPr lang="en-GB">
                <a:solidFill>
                  <a:schemeClr val="accent1"/>
                </a:solidFill>
              </a:rPr>
              <a:t>02</a:t>
            </a:r>
          </a:p>
          <a:p>
            <a:pPr lvl="4"/>
            <a:r>
              <a:rPr lang="en-GB"/>
              <a:t>Text</a:t>
            </a:r>
          </a:p>
          <a:p>
            <a:pPr lvl="4"/>
            <a:r>
              <a:rPr lang="en-GB"/>
              <a:t>Text</a:t>
            </a:r>
          </a:p>
          <a:p>
            <a:pPr lvl="4"/>
            <a:r>
              <a:rPr lang="en-GB"/>
              <a:t>Text</a:t>
            </a:r>
          </a:p>
          <a:p>
            <a:pPr lvl="4"/>
            <a:r>
              <a:rPr lang="en-GB"/>
              <a:t>Text</a:t>
            </a:r>
            <a:endParaRPr lang="en-US"/>
          </a:p>
        </p:txBody>
      </p:sp>
    </p:spTree>
    <p:extLst>
      <p:ext uri="{BB962C8B-B14F-4D97-AF65-F5344CB8AC3E}">
        <p14:creationId xmlns:p14="http://schemas.microsoft.com/office/powerpoint/2010/main" val="19284768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ey stats with picture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C8A169-D1EE-D041-8EB3-6DA119A6442D}"/>
              </a:ext>
            </a:extLst>
          </p:cNvPr>
          <p:cNvSpPr/>
          <p:nvPr userDrawn="1"/>
        </p:nvSpPr>
        <p:spPr>
          <a:xfrm>
            <a:off x="0" y="0"/>
            <a:ext cx="33655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8">
            <a:extLst>
              <a:ext uri="{FF2B5EF4-FFF2-40B4-BE49-F238E27FC236}">
                <a16:creationId xmlns:a16="http://schemas.microsoft.com/office/drawing/2014/main" id="{53C7261C-D5BE-5E43-A2E3-857EAF774A6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43214" y="206163"/>
            <a:ext cx="2846522" cy="3143216"/>
          </a:xfrm>
          <a:prstGeom prst="rect">
            <a:avLst/>
          </a:prstGeom>
        </p:spPr>
      </p:pic>
      <p:pic>
        <p:nvPicPr>
          <p:cNvPr id="12" name="Picture 19">
            <a:extLst>
              <a:ext uri="{FF2B5EF4-FFF2-40B4-BE49-F238E27FC236}">
                <a16:creationId xmlns:a16="http://schemas.microsoft.com/office/drawing/2014/main" id="{7C63EE89-363E-D441-9F0A-451D1CAF722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74976" y="213088"/>
            <a:ext cx="4189708" cy="3155196"/>
          </a:xfrm>
          <a:prstGeom prst="rect">
            <a:avLst/>
          </a:prstGeom>
        </p:spPr>
      </p:pic>
      <p:pic>
        <p:nvPicPr>
          <p:cNvPr id="14" name="Picture 21">
            <a:extLst>
              <a:ext uri="{FF2B5EF4-FFF2-40B4-BE49-F238E27FC236}">
                <a16:creationId xmlns:a16="http://schemas.microsoft.com/office/drawing/2014/main" id="{F1E24E9D-0717-1845-AFEF-5AB1488877B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143214" y="3423010"/>
            <a:ext cx="3944317" cy="3270472"/>
          </a:xfrm>
          <a:prstGeom prst="rect">
            <a:avLst/>
          </a:prstGeom>
        </p:spPr>
      </p:pic>
      <p:sp>
        <p:nvSpPr>
          <p:cNvPr id="17" name="Text Placeholder 16">
            <a:extLst>
              <a:ext uri="{FF2B5EF4-FFF2-40B4-BE49-F238E27FC236}">
                <a16:creationId xmlns:a16="http://schemas.microsoft.com/office/drawing/2014/main" id="{4F90B25C-3692-8C47-B163-0909E527F0E7}"/>
              </a:ext>
            </a:extLst>
          </p:cNvPr>
          <p:cNvSpPr>
            <a:spLocks noGrp="1"/>
          </p:cNvSpPr>
          <p:nvPr>
            <p:ph type="body" sz="quarter" idx="10" hasCustomPrompt="1"/>
          </p:nvPr>
        </p:nvSpPr>
        <p:spPr>
          <a:xfrm>
            <a:off x="106429" y="396617"/>
            <a:ext cx="3122315" cy="500783"/>
          </a:xfrm>
        </p:spPr>
        <p:txBody>
          <a:bodyPr>
            <a:noAutofit/>
          </a:bodyPr>
          <a:lstStyle>
            <a:lvl1pPr algn="ctr">
              <a:buNone/>
              <a:defRPr sz="3200" b="1">
                <a:solidFill>
                  <a:schemeClr val="bg1"/>
                </a:solidFill>
                <a:latin typeface="Arial" panose="020B0604020202020204" pitchFamily="34" charset="0"/>
                <a:cs typeface="Arial" panose="020B0604020202020204" pitchFamily="34" charset="0"/>
              </a:defRPr>
            </a:lvl1pPr>
          </a:lstStyle>
          <a:p>
            <a:pPr lvl="0"/>
            <a:r>
              <a:rPr lang="en-US"/>
              <a:t>KEY STAT</a:t>
            </a:r>
          </a:p>
        </p:txBody>
      </p:sp>
      <p:sp>
        <p:nvSpPr>
          <p:cNvPr id="19" name="Text Placeholder 18">
            <a:extLst>
              <a:ext uri="{FF2B5EF4-FFF2-40B4-BE49-F238E27FC236}">
                <a16:creationId xmlns:a16="http://schemas.microsoft.com/office/drawing/2014/main" id="{D5ECDA99-5D1E-4044-9DC1-76CB78C5F475}"/>
              </a:ext>
            </a:extLst>
          </p:cNvPr>
          <p:cNvSpPr>
            <a:spLocks noGrp="1"/>
          </p:cNvSpPr>
          <p:nvPr>
            <p:ph type="body" sz="quarter" idx="11"/>
          </p:nvPr>
        </p:nvSpPr>
        <p:spPr>
          <a:xfrm>
            <a:off x="106363" y="834834"/>
            <a:ext cx="3122612" cy="850900"/>
          </a:xfrm>
        </p:spPr>
        <p:txBody>
          <a:bodyPr>
            <a:normAutofit/>
          </a:bodyPr>
          <a:lstStyle>
            <a:lvl1pPr algn="ctr">
              <a:buNone/>
              <a:defRPr sz="2000" b="1">
                <a:solidFill>
                  <a:schemeClr val="bg1"/>
                </a:solidFill>
                <a:latin typeface="Arial" panose="020B0604020202020204" pitchFamily="34" charset="0"/>
                <a:cs typeface="Arial" panose="020B0604020202020204" pitchFamily="34" charset="0"/>
              </a:defRPr>
            </a:lvl1pPr>
            <a:lvl2pPr>
              <a:buNone/>
              <a:defRPr sz="1400">
                <a:solidFill>
                  <a:schemeClr val="bg1"/>
                </a:solidFill>
                <a:latin typeface="+mn-lt"/>
              </a:defRPr>
            </a:lvl2pPr>
            <a:lvl3pPr>
              <a:buNone/>
              <a:defRPr sz="1400">
                <a:solidFill>
                  <a:schemeClr val="bg1"/>
                </a:solidFill>
                <a:latin typeface="+mn-lt"/>
              </a:defRPr>
            </a:lvl3pPr>
            <a:lvl4pPr>
              <a:buNone/>
              <a:defRPr sz="1400">
                <a:solidFill>
                  <a:schemeClr val="bg1"/>
                </a:solidFill>
                <a:latin typeface="+mn-lt"/>
              </a:defRPr>
            </a:lvl4pPr>
            <a:lvl5pPr>
              <a:buNone/>
              <a:defRPr sz="1400">
                <a:solidFill>
                  <a:schemeClr val="bg1"/>
                </a:solidFill>
                <a:latin typeface="+mn-lt"/>
              </a:defRPr>
            </a:lvl5pPr>
          </a:lstStyle>
          <a:p>
            <a:pPr lvl="0"/>
            <a:r>
              <a:rPr lang="en-US"/>
              <a:t>Click to edit Master text styles</a:t>
            </a:r>
          </a:p>
        </p:txBody>
      </p:sp>
      <p:sp>
        <p:nvSpPr>
          <p:cNvPr id="20" name="Text Placeholder 16">
            <a:extLst>
              <a:ext uri="{FF2B5EF4-FFF2-40B4-BE49-F238E27FC236}">
                <a16:creationId xmlns:a16="http://schemas.microsoft.com/office/drawing/2014/main" id="{AE3579E0-4228-B44B-8BD1-15846A5916F0}"/>
              </a:ext>
            </a:extLst>
          </p:cNvPr>
          <p:cNvSpPr>
            <a:spLocks noGrp="1"/>
          </p:cNvSpPr>
          <p:nvPr>
            <p:ph type="body" sz="quarter" idx="12" hasCustomPrompt="1"/>
          </p:nvPr>
        </p:nvSpPr>
        <p:spPr>
          <a:xfrm>
            <a:off x="106429" y="2007202"/>
            <a:ext cx="3122315" cy="500783"/>
          </a:xfrm>
        </p:spPr>
        <p:txBody>
          <a:bodyPr>
            <a:noAutofit/>
          </a:bodyPr>
          <a:lstStyle>
            <a:lvl1pPr algn="ctr">
              <a:buNone/>
              <a:defRPr sz="3200" b="1">
                <a:solidFill>
                  <a:schemeClr val="bg1"/>
                </a:solidFill>
                <a:latin typeface="Arial" panose="020B0604020202020204" pitchFamily="34" charset="0"/>
                <a:cs typeface="Arial" panose="020B0604020202020204" pitchFamily="34" charset="0"/>
              </a:defRPr>
            </a:lvl1pPr>
          </a:lstStyle>
          <a:p>
            <a:pPr lvl="0"/>
            <a:r>
              <a:rPr lang="en-US"/>
              <a:t>KEY STAT</a:t>
            </a:r>
          </a:p>
        </p:txBody>
      </p:sp>
      <p:sp>
        <p:nvSpPr>
          <p:cNvPr id="21" name="Text Placeholder 18">
            <a:extLst>
              <a:ext uri="{FF2B5EF4-FFF2-40B4-BE49-F238E27FC236}">
                <a16:creationId xmlns:a16="http://schemas.microsoft.com/office/drawing/2014/main" id="{DAA400BA-C4BE-3C48-A45E-6AAC258246F1}"/>
              </a:ext>
            </a:extLst>
          </p:cNvPr>
          <p:cNvSpPr>
            <a:spLocks noGrp="1"/>
          </p:cNvSpPr>
          <p:nvPr>
            <p:ph type="body" sz="quarter" idx="13"/>
          </p:nvPr>
        </p:nvSpPr>
        <p:spPr>
          <a:xfrm>
            <a:off x="106363" y="2445419"/>
            <a:ext cx="3122612" cy="850900"/>
          </a:xfrm>
        </p:spPr>
        <p:txBody>
          <a:bodyPr>
            <a:normAutofit/>
          </a:bodyPr>
          <a:lstStyle>
            <a:lvl1pPr algn="ctr">
              <a:buNone/>
              <a:defRPr sz="2000" b="1">
                <a:solidFill>
                  <a:schemeClr val="bg1"/>
                </a:solidFill>
                <a:latin typeface="Arial" panose="020B0604020202020204" pitchFamily="34" charset="0"/>
                <a:cs typeface="Arial" panose="020B0604020202020204" pitchFamily="34" charset="0"/>
              </a:defRPr>
            </a:lvl1pPr>
            <a:lvl2pPr>
              <a:buNone/>
              <a:defRPr sz="1400">
                <a:solidFill>
                  <a:schemeClr val="bg1"/>
                </a:solidFill>
                <a:latin typeface="+mn-lt"/>
              </a:defRPr>
            </a:lvl2pPr>
            <a:lvl3pPr>
              <a:buNone/>
              <a:defRPr sz="1400">
                <a:solidFill>
                  <a:schemeClr val="bg1"/>
                </a:solidFill>
                <a:latin typeface="+mn-lt"/>
              </a:defRPr>
            </a:lvl3pPr>
            <a:lvl4pPr>
              <a:buNone/>
              <a:defRPr sz="1400">
                <a:solidFill>
                  <a:schemeClr val="bg1"/>
                </a:solidFill>
                <a:latin typeface="+mn-lt"/>
              </a:defRPr>
            </a:lvl4pPr>
            <a:lvl5pPr>
              <a:buNone/>
              <a:defRPr sz="1400">
                <a:solidFill>
                  <a:schemeClr val="bg1"/>
                </a:solidFill>
                <a:latin typeface="+mn-lt"/>
              </a:defRPr>
            </a:lvl5pPr>
          </a:lstStyle>
          <a:p>
            <a:pPr lvl="0"/>
            <a:r>
              <a:rPr lang="en-US"/>
              <a:t>Click to edit Master text styles</a:t>
            </a:r>
          </a:p>
        </p:txBody>
      </p:sp>
      <p:sp>
        <p:nvSpPr>
          <p:cNvPr id="22" name="Text Placeholder 16">
            <a:extLst>
              <a:ext uri="{FF2B5EF4-FFF2-40B4-BE49-F238E27FC236}">
                <a16:creationId xmlns:a16="http://schemas.microsoft.com/office/drawing/2014/main" id="{8E6CBEE7-E2DD-A84A-8763-F91BBD08098E}"/>
              </a:ext>
            </a:extLst>
          </p:cNvPr>
          <p:cNvSpPr>
            <a:spLocks noGrp="1"/>
          </p:cNvSpPr>
          <p:nvPr>
            <p:ph type="body" sz="quarter" idx="14" hasCustomPrompt="1"/>
          </p:nvPr>
        </p:nvSpPr>
        <p:spPr>
          <a:xfrm>
            <a:off x="106429" y="3630807"/>
            <a:ext cx="3122315" cy="500783"/>
          </a:xfrm>
        </p:spPr>
        <p:txBody>
          <a:bodyPr>
            <a:noAutofit/>
          </a:bodyPr>
          <a:lstStyle>
            <a:lvl1pPr algn="ctr">
              <a:buNone/>
              <a:defRPr sz="3200" b="1">
                <a:solidFill>
                  <a:schemeClr val="bg1"/>
                </a:solidFill>
                <a:latin typeface="Arial" panose="020B0604020202020204" pitchFamily="34" charset="0"/>
                <a:cs typeface="Arial" panose="020B0604020202020204" pitchFamily="34" charset="0"/>
              </a:defRPr>
            </a:lvl1pPr>
          </a:lstStyle>
          <a:p>
            <a:pPr lvl="0"/>
            <a:r>
              <a:rPr lang="en-US"/>
              <a:t>KEY STAT</a:t>
            </a:r>
          </a:p>
        </p:txBody>
      </p:sp>
      <p:sp>
        <p:nvSpPr>
          <p:cNvPr id="23" name="Text Placeholder 18">
            <a:extLst>
              <a:ext uri="{FF2B5EF4-FFF2-40B4-BE49-F238E27FC236}">
                <a16:creationId xmlns:a16="http://schemas.microsoft.com/office/drawing/2014/main" id="{3E53BFD5-1EA1-5941-A560-3DE18A93D57C}"/>
              </a:ext>
            </a:extLst>
          </p:cNvPr>
          <p:cNvSpPr>
            <a:spLocks noGrp="1"/>
          </p:cNvSpPr>
          <p:nvPr>
            <p:ph type="body" sz="quarter" idx="15"/>
          </p:nvPr>
        </p:nvSpPr>
        <p:spPr>
          <a:xfrm>
            <a:off x="106363" y="4069024"/>
            <a:ext cx="3122612" cy="850900"/>
          </a:xfrm>
        </p:spPr>
        <p:txBody>
          <a:bodyPr>
            <a:normAutofit/>
          </a:bodyPr>
          <a:lstStyle>
            <a:lvl1pPr algn="ctr">
              <a:buNone/>
              <a:defRPr sz="2000" b="1">
                <a:solidFill>
                  <a:schemeClr val="bg1"/>
                </a:solidFill>
                <a:latin typeface="Arial" panose="020B0604020202020204" pitchFamily="34" charset="0"/>
                <a:cs typeface="Arial" panose="020B0604020202020204" pitchFamily="34" charset="0"/>
              </a:defRPr>
            </a:lvl1pPr>
            <a:lvl2pPr>
              <a:buNone/>
              <a:defRPr sz="1400">
                <a:solidFill>
                  <a:schemeClr val="bg1"/>
                </a:solidFill>
                <a:latin typeface="+mn-lt"/>
              </a:defRPr>
            </a:lvl2pPr>
            <a:lvl3pPr>
              <a:buNone/>
              <a:defRPr sz="1400">
                <a:solidFill>
                  <a:schemeClr val="bg1"/>
                </a:solidFill>
                <a:latin typeface="+mn-lt"/>
              </a:defRPr>
            </a:lvl3pPr>
            <a:lvl4pPr>
              <a:buNone/>
              <a:defRPr sz="1400">
                <a:solidFill>
                  <a:schemeClr val="bg1"/>
                </a:solidFill>
                <a:latin typeface="+mn-lt"/>
              </a:defRPr>
            </a:lvl4pPr>
            <a:lvl5pPr>
              <a:buNone/>
              <a:defRPr sz="1400">
                <a:solidFill>
                  <a:schemeClr val="bg1"/>
                </a:solidFill>
                <a:latin typeface="+mn-lt"/>
              </a:defRPr>
            </a:lvl5pPr>
          </a:lstStyle>
          <a:p>
            <a:pPr lvl="0"/>
            <a:r>
              <a:rPr lang="en-US"/>
              <a:t>Click to edit Master text styles</a:t>
            </a:r>
          </a:p>
        </p:txBody>
      </p:sp>
      <p:sp>
        <p:nvSpPr>
          <p:cNvPr id="24" name="Text Placeholder 16">
            <a:extLst>
              <a:ext uri="{FF2B5EF4-FFF2-40B4-BE49-F238E27FC236}">
                <a16:creationId xmlns:a16="http://schemas.microsoft.com/office/drawing/2014/main" id="{01B6D4F3-677D-7240-A163-D92C99422C41}"/>
              </a:ext>
            </a:extLst>
          </p:cNvPr>
          <p:cNvSpPr>
            <a:spLocks noGrp="1"/>
          </p:cNvSpPr>
          <p:nvPr>
            <p:ph type="body" sz="quarter" idx="16" hasCustomPrompt="1"/>
          </p:nvPr>
        </p:nvSpPr>
        <p:spPr>
          <a:xfrm>
            <a:off x="106429" y="5241392"/>
            <a:ext cx="3122315" cy="500783"/>
          </a:xfrm>
        </p:spPr>
        <p:txBody>
          <a:bodyPr>
            <a:noAutofit/>
          </a:bodyPr>
          <a:lstStyle>
            <a:lvl1pPr algn="ctr">
              <a:buNone/>
              <a:defRPr sz="3200" b="1">
                <a:solidFill>
                  <a:schemeClr val="bg1"/>
                </a:solidFill>
                <a:latin typeface="Arial" panose="020B0604020202020204" pitchFamily="34" charset="0"/>
                <a:cs typeface="Arial" panose="020B0604020202020204" pitchFamily="34" charset="0"/>
              </a:defRPr>
            </a:lvl1pPr>
          </a:lstStyle>
          <a:p>
            <a:pPr lvl="0"/>
            <a:r>
              <a:rPr lang="en-US"/>
              <a:t>KEY STAT</a:t>
            </a:r>
          </a:p>
        </p:txBody>
      </p:sp>
      <p:sp>
        <p:nvSpPr>
          <p:cNvPr id="25" name="Text Placeholder 18">
            <a:extLst>
              <a:ext uri="{FF2B5EF4-FFF2-40B4-BE49-F238E27FC236}">
                <a16:creationId xmlns:a16="http://schemas.microsoft.com/office/drawing/2014/main" id="{403BED5C-AE14-3043-8820-FC4E3E97AF20}"/>
              </a:ext>
            </a:extLst>
          </p:cNvPr>
          <p:cNvSpPr>
            <a:spLocks noGrp="1"/>
          </p:cNvSpPr>
          <p:nvPr>
            <p:ph type="body" sz="quarter" idx="17"/>
          </p:nvPr>
        </p:nvSpPr>
        <p:spPr>
          <a:xfrm>
            <a:off x="106363" y="5679609"/>
            <a:ext cx="3122612" cy="850900"/>
          </a:xfrm>
        </p:spPr>
        <p:txBody>
          <a:bodyPr>
            <a:normAutofit/>
          </a:bodyPr>
          <a:lstStyle>
            <a:lvl1pPr algn="ctr">
              <a:buNone/>
              <a:defRPr sz="2000" b="1">
                <a:solidFill>
                  <a:schemeClr val="bg1"/>
                </a:solidFill>
                <a:latin typeface="Arial" panose="020B0604020202020204" pitchFamily="34" charset="0"/>
                <a:cs typeface="Arial" panose="020B0604020202020204" pitchFamily="34" charset="0"/>
              </a:defRPr>
            </a:lvl1pPr>
            <a:lvl2pPr>
              <a:buNone/>
              <a:defRPr sz="1400">
                <a:solidFill>
                  <a:schemeClr val="bg1"/>
                </a:solidFill>
                <a:latin typeface="+mn-lt"/>
              </a:defRPr>
            </a:lvl2pPr>
            <a:lvl3pPr>
              <a:buNone/>
              <a:defRPr sz="1400">
                <a:solidFill>
                  <a:schemeClr val="bg1"/>
                </a:solidFill>
                <a:latin typeface="+mn-lt"/>
              </a:defRPr>
            </a:lvl3pPr>
            <a:lvl4pPr>
              <a:buNone/>
              <a:defRPr sz="1400">
                <a:solidFill>
                  <a:schemeClr val="bg1"/>
                </a:solidFill>
                <a:latin typeface="+mn-lt"/>
              </a:defRPr>
            </a:lvl4pPr>
            <a:lvl5pPr>
              <a:buNone/>
              <a:defRPr sz="1400">
                <a:solidFill>
                  <a:schemeClr val="bg1"/>
                </a:solidFill>
                <a:latin typeface="+mn-lt"/>
              </a:defRPr>
            </a:lvl5pPr>
          </a:lstStyle>
          <a:p>
            <a:pPr lvl="0"/>
            <a:r>
              <a:rPr lang="en-US"/>
              <a:t>Click to edit Master text styles</a:t>
            </a:r>
          </a:p>
        </p:txBody>
      </p:sp>
      <p:sp>
        <p:nvSpPr>
          <p:cNvPr id="27" name="Picture Placeholder 26">
            <a:extLst>
              <a:ext uri="{FF2B5EF4-FFF2-40B4-BE49-F238E27FC236}">
                <a16:creationId xmlns:a16="http://schemas.microsoft.com/office/drawing/2014/main" id="{4F32C7F4-1C2A-B145-88D7-BDFCBB0ED136}"/>
              </a:ext>
            </a:extLst>
          </p:cNvPr>
          <p:cNvSpPr>
            <a:spLocks noGrp="1"/>
          </p:cNvSpPr>
          <p:nvPr>
            <p:ph type="pic" sz="quarter" idx="18"/>
          </p:nvPr>
        </p:nvSpPr>
        <p:spPr>
          <a:xfrm>
            <a:off x="4143374" y="212604"/>
            <a:ext cx="2846361" cy="3136775"/>
          </a:xfrm>
          <a:blipFill>
            <a:blip r:embed="rId5" cstate="email">
              <a:extLst>
                <a:ext uri="{28A0092B-C50C-407E-A947-70E740481C1C}">
                  <a14:useLocalDpi xmlns:a14="http://schemas.microsoft.com/office/drawing/2010/main"/>
                </a:ext>
              </a:extLst>
            </a:blip>
            <a:stretch>
              <a:fillRect/>
            </a:stretch>
          </a:blipFill>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icon to add picture</a:t>
            </a:r>
          </a:p>
        </p:txBody>
      </p:sp>
      <p:sp>
        <p:nvSpPr>
          <p:cNvPr id="29" name="Picture Placeholder 28">
            <a:extLst>
              <a:ext uri="{FF2B5EF4-FFF2-40B4-BE49-F238E27FC236}">
                <a16:creationId xmlns:a16="http://schemas.microsoft.com/office/drawing/2014/main" id="{990CE0E9-2038-BF40-8396-AA7B94F3511F}"/>
              </a:ext>
            </a:extLst>
          </p:cNvPr>
          <p:cNvSpPr>
            <a:spLocks noGrp="1"/>
          </p:cNvSpPr>
          <p:nvPr>
            <p:ph type="pic" sz="quarter" idx="19"/>
          </p:nvPr>
        </p:nvSpPr>
        <p:spPr>
          <a:xfrm>
            <a:off x="7074975" y="206254"/>
            <a:ext cx="4181988" cy="3149600"/>
          </a:xfrm>
          <a:blipFill>
            <a:blip r:embed="rId6" cstate="email">
              <a:extLst>
                <a:ext uri="{28A0092B-C50C-407E-A947-70E740481C1C}">
                  <a14:useLocalDpi xmlns:a14="http://schemas.microsoft.com/office/drawing/2010/main"/>
                </a:ext>
              </a:extLst>
            </a:blip>
            <a:stretch>
              <a:fillRect/>
            </a:stretch>
          </a:blipFill>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icon to add picture</a:t>
            </a:r>
          </a:p>
        </p:txBody>
      </p:sp>
      <p:sp>
        <p:nvSpPr>
          <p:cNvPr id="31" name="Picture Placeholder 30">
            <a:extLst>
              <a:ext uri="{FF2B5EF4-FFF2-40B4-BE49-F238E27FC236}">
                <a16:creationId xmlns:a16="http://schemas.microsoft.com/office/drawing/2014/main" id="{2CD62321-9AFA-C647-96BA-50DEB86C3740}"/>
              </a:ext>
            </a:extLst>
          </p:cNvPr>
          <p:cNvSpPr>
            <a:spLocks noGrp="1"/>
          </p:cNvSpPr>
          <p:nvPr>
            <p:ph type="pic" sz="quarter" idx="20"/>
          </p:nvPr>
        </p:nvSpPr>
        <p:spPr>
          <a:xfrm>
            <a:off x="4143375" y="3424117"/>
            <a:ext cx="3944156" cy="3269365"/>
          </a:xfrm>
          <a:blipFill>
            <a:blip r:embed="rId7" cstate="email">
              <a:extLst>
                <a:ext uri="{28A0092B-C50C-407E-A947-70E740481C1C}">
                  <a14:useLocalDpi xmlns:a14="http://schemas.microsoft.com/office/drawing/2010/main"/>
                </a:ext>
              </a:extLst>
            </a:blip>
            <a:stretch>
              <a:fillRect/>
            </a:stretch>
          </a:blipFill>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icon to add picture</a:t>
            </a:r>
          </a:p>
        </p:txBody>
      </p:sp>
      <p:sp>
        <p:nvSpPr>
          <p:cNvPr id="33" name="Picture Placeholder 32">
            <a:extLst>
              <a:ext uri="{FF2B5EF4-FFF2-40B4-BE49-F238E27FC236}">
                <a16:creationId xmlns:a16="http://schemas.microsoft.com/office/drawing/2014/main" id="{EEB8925D-2E9F-D24F-8A02-E3B73E4A5583}"/>
              </a:ext>
            </a:extLst>
          </p:cNvPr>
          <p:cNvSpPr>
            <a:spLocks noGrp="1"/>
          </p:cNvSpPr>
          <p:nvPr>
            <p:ph type="pic" sz="quarter" idx="21"/>
          </p:nvPr>
        </p:nvSpPr>
        <p:spPr>
          <a:xfrm>
            <a:off x="8184559" y="3423009"/>
            <a:ext cx="3080125" cy="3269365"/>
          </a:xfrm>
          <a:blipFill>
            <a:blip r:embed="rId8" cstate="email">
              <a:extLst>
                <a:ext uri="{28A0092B-C50C-407E-A947-70E740481C1C}">
                  <a14:useLocalDpi xmlns:a14="http://schemas.microsoft.com/office/drawing/2010/main"/>
                </a:ext>
              </a:extLst>
            </a:blip>
            <a:stretch>
              <a:fillRect/>
            </a:stretch>
          </a:blipFill>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11390927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verview and Objective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480017E-AA3C-E342-8215-F1D0B2414616}"/>
              </a:ext>
            </a:extLst>
          </p:cNvPr>
          <p:cNvSpPr/>
          <p:nvPr userDrawn="1"/>
        </p:nvSpPr>
        <p:spPr>
          <a:xfrm>
            <a:off x="0" y="0"/>
            <a:ext cx="332654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C84AFA98-1D6E-3C4F-AC36-D33AD29E6297}"/>
              </a:ext>
            </a:extLst>
          </p:cNvPr>
          <p:cNvSpPr>
            <a:spLocks noGrp="1"/>
          </p:cNvSpPr>
          <p:nvPr>
            <p:ph type="title" hasCustomPrompt="1"/>
          </p:nvPr>
        </p:nvSpPr>
        <p:spPr>
          <a:xfrm>
            <a:off x="367666" y="365126"/>
            <a:ext cx="2869975" cy="997510"/>
          </a:xfrm>
        </p:spPr>
        <p:txBody>
          <a:bodyPr/>
          <a:lstStyle>
            <a:lvl1pPr>
              <a:defRPr>
                <a:solidFill>
                  <a:schemeClr val="bg1"/>
                </a:solidFill>
                <a:latin typeface="Arial" panose="020B0604020202020204" pitchFamily="34" charset="0"/>
                <a:cs typeface="Arial" panose="020B0604020202020204" pitchFamily="34" charset="0"/>
              </a:defRPr>
            </a:lvl1pPr>
          </a:lstStyle>
          <a:p>
            <a:r>
              <a:rPr lang="en-GB"/>
              <a:t>Click to edit </a:t>
            </a:r>
            <a:br>
              <a:rPr lang="en-GB"/>
            </a:br>
            <a:r>
              <a:rPr lang="en-GB"/>
              <a:t>title</a:t>
            </a:r>
            <a:endParaRPr lang="en-US"/>
          </a:p>
        </p:txBody>
      </p:sp>
      <p:sp>
        <p:nvSpPr>
          <p:cNvPr id="32" name="Text Placeholder 31">
            <a:extLst>
              <a:ext uri="{FF2B5EF4-FFF2-40B4-BE49-F238E27FC236}">
                <a16:creationId xmlns:a16="http://schemas.microsoft.com/office/drawing/2014/main" id="{58FA95EE-A455-FF48-B154-696B0AC0B675}"/>
              </a:ext>
            </a:extLst>
          </p:cNvPr>
          <p:cNvSpPr>
            <a:spLocks noGrp="1"/>
          </p:cNvSpPr>
          <p:nvPr>
            <p:ph type="body" sz="quarter" idx="16" hasCustomPrompt="1"/>
          </p:nvPr>
        </p:nvSpPr>
        <p:spPr>
          <a:xfrm>
            <a:off x="1023730" y="1649985"/>
            <a:ext cx="2220909" cy="952500"/>
          </a:xfrm>
        </p:spPr>
        <p:txBody>
          <a:bodyPr>
            <a:normAutofit/>
          </a:bodyPr>
          <a:lstStyle>
            <a:lvl1pPr algn="r">
              <a:buNone/>
              <a:defRPr sz="2400" b="1" i="0">
                <a:solidFill>
                  <a:schemeClr val="bg1"/>
                </a:solidFill>
                <a:latin typeface="Arial" panose="020B0604020202020204" pitchFamily="34" charset="0"/>
                <a:cs typeface="Arial" panose="020B0604020202020204" pitchFamily="34" charset="0"/>
              </a:defRPr>
            </a:lvl1pPr>
          </a:lstStyle>
          <a:p>
            <a:pPr lvl="0"/>
            <a:r>
              <a:rPr lang="en-GB"/>
              <a:t>Click to edit: </a:t>
            </a:r>
            <a:endParaRPr lang="en-US"/>
          </a:p>
        </p:txBody>
      </p:sp>
      <p:sp>
        <p:nvSpPr>
          <p:cNvPr id="33" name="Text Placeholder 31">
            <a:extLst>
              <a:ext uri="{FF2B5EF4-FFF2-40B4-BE49-F238E27FC236}">
                <a16:creationId xmlns:a16="http://schemas.microsoft.com/office/drawing/2014/main" id="{36F9C9F3-851C-6A42-8A0F-632C4E3CD51E}"/>
              </a:ext>
            </a:extLst>
          </p:cNvPr>
          <p:cNvSpPr>
            <a:spLocks noGrp="1"/>
          </p:cNvSpPr>
          <p:nvPr>
            <p:ph type="body" sz="quarter" idx="17" hasCustomPrompt="1"/>
          </p:nvPr>
        </p:nvSpPr>
        <p:spPr>
          <a:xfrm>
            <a:off x="1023729" y="4209296"/>
            <a:ext cx="2220910" cy="952500"/>
          </a:xfrm>
        </p:spPr>
        <p:txBody>
          <a:bodyPr>
            <a:normAutofit/>
          </a:bodyPr>
          <a:lstStyle>
            <a:lvl1pPr algn="r">
              <a:buNone/>
              <a:defRPr sz="2400" b="1" i="0">
                <a:solidFill>
                  <a:schemeClr val="bg1"/>
                </a:solidFill>
                <a:latin typeface="Arial" panose="020B0604020202020204" pitchFamily="34" charset="0"/>
                <a:cs typeface="Arial" panose="020B0604020202020204" pitchFamily="34" charset="0"/>
              </a:defRPr>
            </a:lvl1pPr>
          </a:lstStyle>
          <a:p>
            <a:pPr lvl="0"/>
            <a:r>
              <a:rPr lang="en-GB"/>
              <a:t>Click to edit: </a:t>
            </a:r>
            <a:endParaRPr lang="en-US"/>
          </a:p>
        </p:txBody>
      </p:sp>
      <p:sp>
        <p:nvSpPr>
          <p:cNvPr id="35" name="Text Placeholder 34">
            <a:extLst>
              <a:ext uri="{FF2B5EF4-FFF2-40B4-BE49-F238E27FC236}">
                <a16:creationId xmlns:a16="http://schemas.microsoft.com/office/drawing/2014/main" id="{48F687DA-261A-BE44-838A-B84942207FA6}"/>
              </a:ext>
            </a:extLst>
          </p:cNvPr>
          <p:cNvSpPr>
            <a:spLocks noGrp="1"/>
          </p:cNvSpPr>
          <p:nvPr>
            <p:ph type="body" sz="quarter" idx="18" hasCustomPrompt="1"/>
          </p:nvPr>
        </p:nvSpPr>
        <p:spPr>
          <a:xfrm>
            <a:off x="3365937" y="1651398"/>
            <a:ext cx="7250113" cy="1765300"/>
          </a:xfrm>
        </p:spPr>
        <p:txBody>
          <a:bodyPr>
            <a:normAutofit/>
          </a:bodyPr>
          <a:lstStyle>
            <a:lvl1pPr>
              <a:defRPr sz="1800" b="0">
                <a:solidFill>
                  <a:schemeClr val="tx1"/>
                </a:solidFill>
                <a:latin typeface="Arial" panose="020B0604020202020204" pitchFamily="34" charset="0"/>
                <a:cs typeface="Arial" panose="020B0604020202020204" pitchFamily="34" charset="0"/>
              </a:defRPr>
            </a:lvl1pPr>
            <a:lvl2pPr>
              <a:defRPr>
                <a:latin typeface="Calibri" panose="020F0502020204030204" pitchFamily="34" charset="0"/>
                <a:cs typeface="Calibri" panose="020F0502020204030204" pitchFamily="34" charset="0"/>
              </a:defRPr>
            </a:lvl2pPr>
            <a:lvl3pPr algn="l">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GB"/>
              <a:t>Body text can go here in one or two lines.</a:t>
            </a:r>
            <a:endParaRPr lang="en-US"/>
          </a:p>
        </p:txBody>
      </p:sp>
      <p:sp>
        <p:nvSpPr>
          <p:cNvPr id="36" name="Text Placeholder 34">
            <a:extLst>
              <a:ext uri="{FF2B5EF4-FFF2-40B4-BE49-F238E27FC236}">
                <a16:creationId xmlns:a16="http://schemas.microsoft.com/office/drawing/2014/main" id="{41BD31AC-35FC-0A49-8A9A-9EE5FB2D5D04}"/>
              </a:ext>
            </a:extLst>
          </p:cNvPr>
          <p:cNvSpPr>
            <a:spLocks noGrp="1"/>
          </p:cNvSpPr>
          <p:nvPr>
            <p:ph type="body" sz="quarter" idx="19" hasCustomPrompt="1"/>
          </p:nvPr>
        </p:nvSpPr>
        <p:spPr>
          <a:xfrm>
            <a:off x="3365937" y="4205412"/>
            <a:ext cx="7250113" cy="1765300"/>
          </a:xfrm>
        </p:spPr>
        <p:txBody>
          <a:bodyPr>
            <a:normAutofit/>
          </a:bodyPr>
          <a:lstStyle>
            <a:lvl1pPr>
              <a:defRPr sz="1800" b="0">
                <a:solidFill>
                  <a:schemeClr val="tx1"/>
                </a:solidFill>
                <a:latin typeface="Arial" panose="020B0604020202020204" pitchFamily="34" charset="0"/>
                <a:cs typeface="Arial" panose="020B0604020202020204" pitchFamily="34" charset="0"/>
              </a:defRPr>
            </a:lvl1pPr>
            <a:lvl2pPr>
              <a:defRPr>
                <a:latin typeface="Calibri" panose="020F0502020204030204" pitchFamily="34" charset="0"/>
                <a:cs typeface="Calibri" panose="020F0502020204030204" pitchFamily="34" charset="0"/>
              </a:defRPr>
            </a:lvl2pPr>
            <a:lvl3pPr algn="l">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GB"/>
              <a:t>Body text can go here in one or two lines.</a:t>
            </a:r>
            <a:endParaRPr lang="en-US"/>
          </a:p>
        </p:txBody>
      </p:sp>
    </p:spTree>
    <p:extLst>
      <p:ext uri="{BB962C8B-B14F-4D97-AF65-F5344CB8AC3E}">
        <p14:creationId xmlns:p14="http://schemas.microsoft.com/office/powerpoint/2010/main" val="3652358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troduction_red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358D3-92B5-C14D-97E5-2DB515A65132}"/>
              </a:ext>
            </a:extLst>
          </p:cNvPr>
          <p:cNvSpPr>
            <a:spLocks noGrp="1"/>
          </p:cNvSpPr>
          <p:nvPr>
            <p:ph type="title"/>
          </p:nvPr>
        </p:nvSpPr>
        <p:spPr>
          <a:xfrm>
            <a:off x="6390164" y="365126"/>
            <a:ext cx="5486861" cy="997510"/>
          </a:xfrm>
        </p:spPr>
        <p:txBody>
          <a:bodyPr/>
          <a:lstStyle>
            <a:lvl1pPr>
              <a:defRPr>
                <a:solidFill>
                  <a:srgbClr val="C00000"/>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Rectangle 5">
            <a:extLst>
              <a:ext uri="{FF2B5EF4-FFF2-40B4-BE49-F238E27FC236}">
                <a16:creationId xmlns:a16="http://schemas.microsoft.com/office/drawing/2014/main" id="{1CDDD25A-1FAC-324F-BCDC-3272520530EB}"/>
              </a:ext>
            </a:extLst>
          </p:cNvPr>
          <p:cNvSpPr/>
          <p:nvPr userDrawn="1"/>
        </p:nvSpPr>
        <p:spPr>
          <a:xfrm flipH="1">
            <a:off x="0" y="0"/>
            <a:ext cx="1192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07EC23FF-97D6-8B43-96E0-A28DCD2BD1FC}"/>
              </a:ext>
            </a:extLst>
          </p:cNvPr>
          <p:cNvSpPr>
            <a:spLocks noGrp="1"/>
          </p:cNvSpPr>
          <p:nvPr>
            <p:ph type="pic" sz="quarter" idx="10"/>
          </p:nvPr>
        </p:nvSpPr>
        <p:spPr>
          <a:xfrm>
            <a:off x="542159" y="833264"/>
            <a:ext cx="4996629" cy="5005082"/>
          </a:xfrm>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4" name="Text Placeholder 3">
            <a:extLst>
              <a:ext uri="{FF2B5EF4-FFF2-40B4-BE49-F238E27FC236}">
                <a16:creationId xmlns:a16="http://schemas.microsoft.com/office/drawing/2014/main" id="{0F5D2CDB-C8F5-E846-A370-C5DC4A3AB400}"/>
              </a:ext>
            </a:extLst>
          </p:cNvPr>
          <p:cNvSpPr>
            <a:spLocks noGrp="1"/>
          </p:cNvSpPr>
          <p:nvPr>
            <p:ph type="body" sz="quarter" idx="11"/>
          </p:nvPr>
        </p:nvSpPr>
        <p:spPr>
          <a:xfrm>
            <a:off x="6389688" y="1422400"/>
            <a:ext cx="5487987" cy="5195888"/>
          </a:xfrm>
        </p:spPr>
        <p:txBody>
          <a:bodyPr>
            <a:normAutofit/>
          </a:bodyPr>
          <a:lstStyle>
            <a:lvl1pPr>
              <a:buFontTx/>
              <a:buNone/>
              <a:defRPr sz="18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057134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troduction_blue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358D3-92B5-C14D-97E5-2DB515A65132}"/>
              </a:ext>
            </a:extLst>
          </p:cNvPr>
          <p:cNvSpPr>
            <a:spLocks noGrp="1"/>
          </p:cNvSpPr>
          <p:nvPr>
            <p:ph type="title"/>
          </p:nvPr>
        </p:nvSpPr>
        <p:spPr>
          <a:xfrm>
            <a:off x="6390164" y="365126"/>
            <a:ext cx="5486861" cy="997510"/>
          </a:xfrm>
        </p:spPr>
        <p:txBody>
          <a:bodyPr/>
          <a:lstStyle>
            <a:lvl1pPr>
              <a:defRPr>
                <a:solidFill>
                  <a:schemeClr val="accent2"/>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Rectangle 5">
            <a:extLst>
              <a:ext uri="{FF2B5EF4-FFF2-40B4-BE49-F238E27FC236}">
                <a16:creationId xmlns:a16="http://schemas.microsoft.com/office/drawing/2014/main" id="{1CDDD25A-1FAC-324F-BCDC-3272520530EB}"/>
              </a:ext>
            </a:extLst>
          </p:cNvPr>
          <p:cNvSpPr/>
          <p:nvPr userDrawn="1"/>
        </p:nvSpPr>
        <p:spPr>
          <a:xfrm flipH="1">
            <a:off x="0" y="0"/>
            <a:ext cx="11927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07EC23FF-97D6-8B43-96E0-A28DCD2BD1FC}"/>
              </a:ext>
            </a:extLst>
          </p:cNvPr>
          <p:cNvSpPr>
            <a:spLocks noGrp="1"/>
          </p:cNvSpPr>
          <p:nvPr>
            <p:ph type="pic" sz="quarter" idx="10"/>
          </p:nvPr>
        </p:nvSpPr>
        <p:spPr>
          <a:xfrm>
            <a:off x="542159" y="926313"/>
            <a:ext cx="4996629" cy="5005082"/>
          </a:xfrm>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4" name="Text Placeholder 3">
            <a:extLst>
              <a:ext uri="{FF2B5EF4-FFF2-40B4-BE49-F238E27FC236}">
                <a16:creationId xmlns:a16="http://schemas.microsoft.com/office/drawing/2014/main" id="{0F5D2CDB-C8F5-E846-A370-C5DC4A3AB400}"/>
              </a:ext>
            </a:extLst>
          </p:cNvPr>
          <p:cNvSpPr>
            <a:spLocks noGrp="1"/>
          </p:cNvSpPr>
          <p:nvPr>
            <p:ph type="body" sz="quarter" idx="11"/>
          </p:nvPr>
        </p:nvSpPr>
        <p:spPr>
          <a:xfrm>
            <a:off x="6389688" y="1422400"/>
            <a:ext cx="5487987" cy="5195888"/>
          </a:xfrm>
        </p:spPr>
        <p:txBody>
          <a:bodyPr>
            <a:normAutofit/>
          </a:bodyPr>
          <a:lstStyle>
            <a:lvl1pPr>
              <a:buFontTx/>
              <a:buNone/>
              <a:defRPr sz="18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2882946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3842A-38E2-ADF1-5523-54783DF19A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F44D93-FECA-DBBF-4D28-E27D12D20C6D}"/>
              </a:ext>
            </a:extLst>
          </p:cNvPr>
          <p:cNvSpPr>
            <a:spLocks noGrp="1"/>
          </p:cNvSpPr>
          <p:nvPr>
            <p:ph type="dt" sz="half" idx="10"/>
          </p:nvPr>
        </p:nvSpPr>
        <p:spPr/>
        <p:txBody>
          <a:bodyPr/>
          <a:lstStyle/>
          <a:p>
            <a:fld id="{EDF3A58A-A47E-AA4A-A638-03065375740D}" type="datetime1">
              <a:rPr lang="en-GB" smtClean="0"/>
              <a:t>08/11/2024</a:t>
            </a:fld>
            <a:endParaRPr lang="en-US"/>
          </a:p>
        </p:txBody>
      </p:sp>
      <p:sp>
        <p:nvSpPr>
          <p:cNvPr id="4" name="Footer Placeholder 3">
            <a:extLst>
              <a:ext uri="{FF2B5EF4-FFF2-40B4-BE49-F238E27FC236}">
                <a16:creationId xmlns:a16="http://schemas.microsoft.com/office/drawing/2014/main" id="{624EC533-FAA0-E8BE-2D8D-F66C6A64F8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B7DF3C-307E-AA6E-8415-1898730DD5D2}"/>
              </a:ext>
            </a:extLst>
          </p:cNvPr>
          <p:cNvSpPr>
            <a:spLocks noGrp="1"/>
          </p:cNvSpPr>
          <p:nvPr>
            <p:ph type="sldNum" sz="quarter" idx="12"/>
          </p:nvPr>
        </p:nvSpPr>
        <p:spPr/>
        <p:txBody>
          <a:bodyPr/>
          <a:lstStyle/>
          <a:p>
            <a:fld id="{1B287C65-F529-6A4B-9307-53EFD28F08ED}" type="slidenum">
              <a:rPr lang="en-US" smtClean="0"/>
              <a:t>‹#›</a:t>
            </a:fld>
            <a:endParaRPr lang="en-US"/>
          </a:p>
        </p:txBody>
      </p:sp>
      <p:sp>
        <p:nvSpPr>
          <p:cNvPr id="6" name="Rectangle 5">
            <a:extLst>
              <a:ext uri="{FF2B5EF4-FFF2-40B4-BE49-F238E27FC236}">
                <a16:creationId xmlns:a16="http://schemas.microsoft.com/office/drawing/2014/main" id="{8F4A5BB5-5A50-BC94-5498-BAFECB7924C3}"/>
              </a:ext>
            </a:extLst>
          </p:cNvPr>
          <p:cNvSpPr/>
          <p:nvPr userDrawn="1"/>
        </p:nvSpPr>
        <p:spPr>
          <a:xfrm flipH="1">
            <a:off x="0" y="0"/>
            <a:ext cx="1192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75087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ull out quote with two pictures - white">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6EE07EA7-5678-EFAD-F8B8-A853EA165DF0}"/>
              </a:ext>
            </a:extLst>
          </p:cNvPr>
          <p:cNvSpPr>
            <a:spLocks noGrp="1"/>
          </p:cNvSpPr>
          <p:nvPr>
            <p:ph type="pic" sz="quarter" idx="11"/>
          </p:nvPr>
        </p:nvSpPr>
        <p:spPr>
          <a:xfrm>
            <a:off x="460482" y="1527857"/>
            <a:ext cx="3563938" cy="2809013"/>
          </a:xfrm>
        </p:spPr>
        <p:txBody>
          <a:bodyPr/>
          <a:lstStyle>
            <a:lvl1pPr marL="0" indent="0">
              <a:buNone/>
              <a:defRPr/>
            </a:lvl1pPr>
          </a:lstStyle>
          <a:p>
            <a:endParaRPr lang="en-GB"/>
          </a:p>
        </p:txBody>
      </p:sp>
      <p:sp>
        <p:nvSpPr>
          <p:cNvPr id="9" name="Picture Placeholder 6">
            <a:extLst>
              <a:ext uri="{FF2B5EF4-FFF2-40B4-BE49-F238E27FC236}">
                <a16:creationId xmlns:a16="http://schemas.microsoft.com/office/drawing/2014/main" id="{B082CCD9-B19E-E3F9-679F-38A2F00AF268}"/>
              </a:ext>
            </a:extLst>
          </p:cNvPr>
          <p:cNvSpPr>
            <a:spLocks noGrp="1"/>
          </p:cNvSpPr>
          <p:nvPr>
            <p:ph type="pic" sz="quarter" idx="12"/>
          </p:nvPr>
        </p:nvSpPr>
        <p:spPr>
          <a:xfrm>
            <a:off x="4329220" y="1527857"/>
            <a:ext cx="3563938" cy="2809013"/>
          </a:xfrm>
        </p:spPr>
        <p:txBody>
          <a:bodyPr/>
          <a:lstStyle>
            <a:lvl1pPr marL="0" indent="0">
              <a:buNone/>
              <a:defRPr/>
            </a:lvl1pPr>
          </a:lstStyle>
          <a:p>
            <a:endParaRPr lang="en-GB"/>
          </a:p>
        </p:txBody>
      </p:sp>
      <p:sp>
        <p:nvSpPr>
          <p:cNvPr id="11" name="Text Placeholder 10">
            <a:extLst>
              <a:ext uri="{FF2B5EF4-FFF2-40B4-BE49-F238E27FC236}">
                <a16:creationId xmlns:a16="http://schemas.microsoft.com/office/drawing/2014/main" id="{7DF83C2A-0C9F-9CAA-D152-6CEFD1451BA5}"/>
              </a:ext>
            </a:extLst>
          </p:cNvPr>
          <p:cNvSpPr>
            <a:spLocks noGrp="1"/>
          </p:cNvSpPr>
          <p:nvPr>
            <p:ph type="body" sz="quarter" idx="13"/>
          </p:nvPr>
        </p:nvSpPr>
        <p:spPr>
          <a:xfrm>
            <a:off x="8197958" y="1527857"/>
            <a:ext cx="3563938" cy="2809014"/>
          </a:xfrm>
          <a:solidFill>
            <a:srgbClr val="00285F"/>
          </a:solidFill>
        </p:spPr>
        <p:txBody>
          <a:bodyPr>
            <a:noAutofit/>
          </a:bodyPr>
          <a:lstStyle>
            <a:lvl1pPr marL="0" indent="0">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Rectangle 1">
            <a:extLst>
              <a:ext uri="{FF2B5EF4-FFF2-40B4-BE49-F238E27FC236}">
                <a16:creationId xmlns:a16="http://schemas.microsoft.com/office/drawing/2014/main" id="{D138B705-FF3C-56D9-8BD7-E5F4FD457298}"/>
              </a:ext>
            </a:extLst>
          </p:cNvPr>
          <p:cNvSpPr/>
          <p:nvPr userDrawn="1"/>
        </p:nvSpPr>
        <p:spPr>
          <a:xfrm flipH="1">
            <a:off x="0" y="0"/>
            <a:ext cx="1192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713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d_Title Slide_hero image">
    <p:spTree>
      <p:nvGrpSpPr>
        <p:cNvPr id="1" name=""/>
        <p:cNvGrpSpPr/>
        <p:nvPr/>
      </p:nvGrpSpPr>
      <p:grpSpPr>
        <a:xfrm>
          <a:off x="0" y="0"/>
          <a:ext cx="0" cy="0"/>
          <a:chOff x="0" y="0"/>
          <a:chExt cx="0" cy="0"/>
        </a:xfrm>
      </p:grpSpPr>
      <p:pic>
        <p:nvPicPr>
          <p:cNvPr id="11" name="Picture 8">
            <a:extLst>
              <a:ext uri="{FF2B5EF4-FFF2-40B4-BE49-F238E27FC236}">
                <a16:creationId xmlns:a16="http://schemas.microsoft.com/office/drawing/2014/main" id="{515AE902-E0FC-7A5F-732B-7E26BD66E26D}"/>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0" cy="6878639"/>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p:spPr>
      </p:pic>
      <p:sp>
        <p:nvSpPr>
          <p:cNvPr id="5" name="Picture Placeholder 4">
            <a:extLst>
              <a:ext uri="{FF2B5EF4-FFF2-40B4-BE49-F238E27FC236}">
                <a16:creationId xmlns:a16="http://schemas.microsoft.com/office/drawing/2014/main" id="{7DD83FA7-083A-D5DD-F36A-AAFA01DCAAEE}"/>
              </a:ext>
            </a:extLst>
          </p:cNvPr>
          <p:cNvSpPr>
            <a:spLocks noGrp="1"/>
          </p:cNvSpPr>
          <p:nvPr>
            <p:ph type="pic" sz="quarter" idx="10"/>
          </p:nvPr>
        </p:nvSpPr>
        <p:spPr>
          <a:xfrm>
            <a:off x="0" y="-28214"/>
            <a:ext cx="12192000" cy="6878638"/>
          </a:xfrm>
        </p:spPr>
        <p:txBody>
          <a:bodyPr/>
          <a:lstStyle/>
          <a:p>
            <a:endParaRPr lang="en-GB"/>
          </a:p>
        </p:txBody>
      </p:sp>
      <p:sp>
        <p:nvSpPr>
          <p:cNvPr id="9" name="Google Shape;124;p24">
            <a:extLst>
              <a:ext uri="{FF2B5EF4-FFF2-40B4-BE49-F238E27FC236}">
                <a16:creationId xmlns:a16="http://schemas.microsoft.com/office/drawing/2014/main" id="{FE241B5E-D793-B37B-F0BC-F11977A17252}"/>
              </a:ext>
            </a:extLst>
          </p:cNvPr>
          <p:cNvSpPr/>
          <p:nvPr userDrawn="1"/>
        </p:nvSpPr>
        <p:spPr>
          <a:xfrm rot="5400000">
            <a:off x="1706825" y="733365"/>
            <a:ext cx="4478400" cy="6702000"/>
          </a:xfrm>
          <a:prstGeom prst="rect">
            <a:avLst/>
          </a:prstGeom>
          <a:solidFill>
            <a:schemeClr val="accent1">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63F48DC6-8C9A-7041-4D5A-8494D0BF79D7}"/>
              </a:ext>
            </a:extLst>
          </p:cNvPr>
          <p:cNvSpPr>
            <a:spLocks noGrp="1"/>
          </p:cNvSpPr>
          <p:nvPr>
            <p:ph type="ctrTitle"/>
          </p:nvPr>
        </p:nvSpPr>
        <p:spPr>
          <a:xfrm>
            <a:off x="808382" y="2126355"/>
            <a:ext cx="6278218" cy="3289853"/>
          </a:xfrm>
        </p:spPr>
        <p:txBody>
          <a:bodyPr anchor="b">
            <a:normAutofit/>
          </a:bodyPr>
          <a:lstStyle>
            <a:lvl1pPr algn="l">
              <a:defRPr sz="5400" b="1">
                <a:solidFill>
                  <a:schemeClr val="bg1"/>
                </a:solidFill>
                <a:latin typeface="Arial" panose="020B0604020202020204" pitchFamily="34" charset="0"/>
                <a:ea typeface="Helvetica Neue" panose="02000503000000020004" pitchFamily="2"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1682C907-2B3B-23AA-FCEB-330370E43A14}"/>
              </a:ext>
            </a:extLst>
          </p:cNvPr>
          <p:cNvSpPr>
            <a:spLocks noGrp="1"/>
          </p:cNvSpPr>
          <p:nvPr>
            <p:ph type="subTitle" idx="1"/>
          </p:nvPr>
        </p:nvSpPr>
        <p:spPr>
          <a:xfrm>
            <a:off x="808382" y="5545417"/>
            <a:ext cx="6278218" cy="477078"/>
          </a:xfrm>
        </p:spPr>
        <p:txBody>
          <a:bodyPr/>
          <a:lstStyle>
            <a:lvl1pPr marL="0" indent="0" algn="l">
              <a:buNone/>
              <a:defRPr sz="240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Google Shape;127;p24">
            <a:extLst>
              <a:ext uri="{FF2B5EF4-FFF2-40B4-BE49-F238E27FC236}">
                <a16:creationId xmlns:a16="http://schemas.microsoft.com/office/drawing/2014/main" id="{3FF0DCDA-47BC-D937-115A-05632BC3BFF1}"/>
              </a:ext>
            </a:extLst>
          </p:cNvPr>
          <p:cNvSpPr/>
          <p:nvPr userDrawn="1"/>
        </p:nvSpPr>
        <p:spPr>
          <a:xfrm rot="-5400000" flipH="1">
            <a:off x="9805400" y="3936965"/>
            <a:ext cx="4478400" cy="294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lumMod val="20000"/>
                  <a:lumOff val="80000"/>
                </a:schemeClr>
              </a:solidFill>
            </a:endParaRPr>
          </a:p>
        </p:txBody>
      </p:sp>
      <p:pic>
        <p:nvPicPr>
          <p:cNvPr id="7" name="Picture 6" descr="A picture containing text&#10;&#10;Description automatically generated">
            <a:extLst>
              <a:ext uri="{FF2B5EF4-FFF2-40B4-BE49-F238E27FC236}">
                <a16:creationId xmlns:a16="http://schemas.microsoft.com/office/drawing/2014/main" id="{EA5CE6E1-C02B-F584-08F7-7367A67B2CB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158" y="-147355"/>
            <a:ext cx="3558098" cy="2144501"/>
          </a:xfrm>
          <a:prstGeom prst="rect">
            <a:avLst/>
          </a:prstGeom>
        </p:spPr>
      </p:pic>
    </p:spTree>
    <p:extLst>
      <p:ext uri="{BB962C8B-B14F-4D97-AF65-F5344CB8AC3E}">
        <p14:creationId xmlns:p14="http://schemas.microsoft.com/office/powerpoint/2010/main" val="18092396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ull out quote with two pictures - blue">
    <p:bg>
      <p:bgPr>
        <a:gradFill flip="none" rotWithShape="1">
          <a:gsLst>
            <a:gs pos="0">
              <a:schemeClr val="accent2">
                <a:lumMod val="89000"/>
              </a:schemeClr>
            </a:gs>
            <a:gs pos="57000">
              <a:schemeClr val="accent2">
                <a:lumMod val="89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6EE07EA7-5678-EFAD-F8B8-A853EA165DF0}"/>
              </a:ext>
            </a:extLst>
          </p:cNvPr>
          <p:cNvSpPr>
            <a:spLocks noGrp="1"/>
          </p:cNvSpPr>
          <p:nvPr>
            <p:ph type="pic" sz="quarter" idx="11"/>
          </p:nvPr>
        </p:nvSpPr>
        <p:spPr>
          <a:xfrm>
            <a:off x="460482" y="1527857"/>
            <a:ext cx="3563938" cy="2809013"/>
          </a:xfrm>
        </p:spPr>
        <p:txBody>
          <a:bodyPr/>
          <a:lstStyle>
            <a:lvl1pPr marL="0" indent="0">
              <a:buNone/>
              <a:defRPr>
                <a:solidFill>
                  <a:schemeClr val="bg1"/>
                </a:solidFill>
              </a:defRPr>
            </a:lvl1pPr>
          </a:lstStyle>
          <a:p>
            <a:endParaRPr lang="en-GB"/>
          </a:p>
        </p:txBody>
      </p:sp>
      <p:sp>
        <p:nvSpPr>
          <p:cNvPr id="9" name="Picture Placeholder 6">
            <a:extLst>
              <a:ext uri="{FF2B5EF4-FFF2-40B4-BE49-F238E27FC236}">
                <a16:creationId xmlns:a16="http://schemas.microsoft.com/office/drawing/2014/main" id="{B082CCD9-B19E-E3F9-679F-38A2F00AF268}"/>
              </a:ext>
            </a:extLst>
          </p:cNvPr>
          <p:cNvSpPr>
            <a:spLocks noGrp="1"/>
          </p:cNvSpPr>
          <p:nvPr>
            <p:ph type="pic" sz="quarter" idx="12"/>
          </p:nvPr>
        </p:nvSpPr>
        <p:spPr>
          <a:xfrm>
            <a:off x="4329220" y="1527857"/>
            <a:ext cx="3563938" cy="2809013"/>
          </a:xfrm>
        </p:spPr>
        <p:txBody>
          <a:bodyPr/>
          <a:lstStyle>
            <a:lvl1pPr marL="0" indent="0">
              <a:buNone/>
              <a:defRPr>
                <a:solidFill>
                  <a:schemeClr val="bg1"/>
                </a:solidFill>
              </a:defRPr>
            </a:lvl1pPr>
          </a:lstStyle>
          <a:p>
            <a:endParaRPr lang="en-GB"/>
          </a:p>
        </p:txBody>
      </p:sp>
      <p:sp>
        <p:nvSpPr>
          <p:cNvPr id="11" name="Text Placeholder 10">
            <a:extLst>
              <a:ext uri="{FF2B5EF4-FFF2-40B4-BE49-F238E27FC236}">
                <a16:creationId xmlns:a16="http://schemas.microsoft.com/office/drawing/2014/main" id="{7DF83C2A-0C9F-9CAA-D152-6CEFD1451BA5}"/>
              </a:ext>
            </a:extLst>
          </p:cNvPr>
          <p:cNvSpPr>
            <a:spLocks noGrp="1"/>
          </p:cNvSpPr>
          <p:nvPr>
            <p:ph type="body" sz="quarter" idx="13"/>
          </p:nvPr>
        </p:nvSpPr>
        <p:spPr>
          <a:xfrm>
            <a:off x="8197958" y="1527857"/>
            <a:ext cx="3563938" cy="2809014"/>
          </a:xfrm>
          <a:solidFill>
            <a:schemeClr val="bg1"/>
          </a:solidFill>
        </p:spPr>
        <p:txBody>
          <a:bodyPr>
            <a:noAutofit/>
          </a:bodyPr>
          <a:lstStyle>
            <a:lvl1pPr marL="342900" indent="-342900">
              <a:buClr>
                <a:srgbClr val="CF102D"/>
              </a:buClr>
              <a:buFont typeface="Arial" panose="020B0604020202020204" pitchFamily="34" charset="0"/>
              <a:buChar char="•"/>
              <a:defRPr sz="2000">
                <a:solidFill>
                  <a:srgbClr val="00285F"/>
                </a:solidFill>
              </a:defRPr>
            </a:lvl1pPr>
            <a:lvl2pPr>
              <a:defRPr sz="1800">
                <a:solidFill>
                  <a:srgbClr val="00285F"/>
                </a:solidFill>
              </a:defRPr>
            </a:lvl2pPr>
            <a:lvl3pPr>
              <a:buClr>
                <a:srgbClr val="CF102D"/>
              </a:buClr>
              <a:defRPr sz="1600">
                <a:solidFill>
                  <a:srgbClr val="00285F"/>
                </a:solidFill>
              </a:defRPr>
            </a:lvl3pPr>
            <a:lvl4pPr>
              <a:defRPr sz="1400">
                <a:solidFill>
                  <a:srgbClr val="00285F"/>
                </a:solidFill>
              </a:defRPr>
            </a:lvl4pPr>
            <a:lvl5pPr>
              <a:buClr>
                <a:srgbClr val="CF102D"/>
              </a:buClr>
              <a:defRPr sz="1400">
                <a:solidFill>
                  <a:srgbClr val="0028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3">
            <a:extLst>
              <a:ext uri="{FF2B5EF4-FFF2-40B4-BE49-F238E27FC236}">
                <a16:creationId xmlns:a16="http://schemas.microsoft.com/office/drawing/2014/main" id="{5B4BC4FF-BB80-A11F-79FB-26279C21ADDD}"/>
              </a:ext>
            </a:extLst>
          </p:cNvPr>
          <p:cNvSpPr/>
          <p:nvPr userDrawn="1"/>
        </p:nvSpPr>
        <p:spPr>
          <a:xfrm flipH="1">
            <a:off x="0" y="0"/>
            <a:ext cx="119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18431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with pull out - white">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6EE07EA7-5678-EFAD-F8B8-A853EA165DF0}"/>
              </a:ext>
            </a:extLst>
          </p:cNvPr>
          <p:cNvSpPr>
            <a:spLocks noGrp="1"/>
          </p:cNvSpPr>
          <p:nvPr>
            <p:ph type="pic" sz="quarter" idx="11"/>
          </p:nvPr>
        </p:nvSpPr>
        <p:spPr>
          <a:xfrm>
            <a:off x="460481" y="1527857"/>
            <a:ext cx="6060635" cy="2809013"/>
          </a:xfrm>
        </p:spPr>
        <p:txBody>
          <a:bodyPr/>
          <a:lstStyle>
            <a:lvl1pPr marL="0" indent="0">
              <a:buNone/>
              <a:defRPr>
                <a:solidFill>
                  <a:schemeClr val="bg1"/>
                </a:solidFill>
              </a:defRPr>
            </a:lvl1pPr>
          </a:lstStyle>
          <a:p>
            <a:endParaRPr lang="en-GB"/>
          </a:p>
        </p:txBody>
      </p:sp>
      <p:sp>
        <p:nvSpPr>
          <p:cNvPr id="11" name="Text Placeholder 10">
            <a:extLst>
              <a:ext uri="{FF2B5EF4-FFF2-40B4-BE49-F238E27FC236}">
                <a16:creationId xmlns:a16="http://schemas.microsoft.com/office/drawing/2014/main" id="{7DF83C2A-0C9F-9CAA-D152-6CEFD1451BA5}"/>
              </a:ext>
            </a:extLst>
          </p:cNvPr>
          <p:cNvSpPr>
            <a:spLocks noGrp="1"/>
          </p:cNvSpPr>
          <p:nvPr>
            <p:ph type="body" sz="quarter" idx="13"/>
          </p:nvPr>
        </p:nvSpPr>
        <p:spPr>
          <a:xfrm>
            <a:off x="6845968" y="1527857"/>
            <a:ext cx="4915928" cy="2809014"/>
          </a:xfrm>
          <a:solidFill>
            <a:srgbClr val="00285F"/>
          </a:solidFill>
        </p:spPr>
        <p:txBody>
          <a:bodyPr>
            <a:noAutofit/>
          </a:bodyPr>
          <a:lstStyle>
            <a:lvl1pPr marL="0" indent="0">
              <a:buNone/>
              <a:defRPr sz="2000">
                <a:solidFill>
                  <a:schemeClr val="bg1">
                    <a:lumMod val="95000"/>
                  </a:schemeClr>
                </a:solidFill>
              </a:defRPr>
            </a:lvl1pPr>
            <a:lvl2pPr>
              <a:defRPr sz="1800">
                <a:solidFill>
                  <a:schemeClr val="bg1">
                    <a:lumMod val="95000"/>
                  </a:schemeClr>
                </a:solidFill>
              </a:defRPr>
            </a:lvl2pPr>
            <a:lvl3pPr>
              <a:defRPr sz="1600">
                <a:solidFill>
                  <a:schemeClr val="bg1">
                    <a:lumMod val="95000"/>
                  </a:schemeClr>
                </a:solidFill>
              </a:defRPr>
            </a:lvl3pPr>
            <a:lvl4pPr>
              <a:defRPr sz="1400">
                <a:solidFill>
                  <a:schemeClr val="bg1">
                    <a:lumMod val="95000"/>
                  </a:schemeClr>
                </a:solidFill>
              </a:defRPr>
            </a:lvl4pPr>
            <a:lvl5pPr>
              <a:defRPr sz="1400">
                <a:solidFill>
                  <a:schemeClr val="bg1">
                    <a:lumMod val="9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Rectangle 1">
            <a:extLst>
              <a:ext uri="{FF2B5EF4-FFF2-40B4-BE49-F238E27FC236}">
                <a16:creationId xmlns:a16="http://schemas.microsoft.com/office/drawing/2014/main" id="{ECDDA408-7C34-D6F1-5898-37CEAC215FAC}"/>
              </a:ext>
            </a:extLst>
          </p:cNvPr>
          <p:cNvSpPr/>
          <p:nvPr userDrawn="1"/>
        </p:nvSpPr>
        <p:spPr>
          <a:xfrm flipH="1">
            <a:off x="0" y="0"/>
            <a:ext cx="1192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97252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with pull out - blue">
    <p:bg>
      <p:bgPr>
        <a:gradFill flip="none" rotWithShape="1">
          <a:gsLst>
            <a:gs pos="0">
              <a:schemeClr val="accent2">
                <a:lumMod val="89000"/>
              </a:schemeClr>
            </a:gs>
            <a:gs pos="45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6EE07EA7-5678-EFAD-F8B8-A853EA165DF0}"/>
              </a:ext>
            </a:extLst>
          </p:cNvPr>
          <p:cNvSpPr>
            <a:spLocks noGrp="1"/>
          </p:cNvSpPr>
          <p:nvPr>
            <p:ph type="pic" sz="quarter" idx="11"/>
          </p:nvPr>
        </p:nvSpPr>
        <p:spPr>
          <a:xfrm>
            <a:off x="460481" y="1527857"/>
            <a:ext cx="6060635" cy="2809013"/>
          </a:xfrm>
        </p:spPr>
        <p:txBody>
          <a:bodyPr/>
          <a:lstStyle>
            <a:lvl1pPr marL="0" indent="0">
              <a:buNone/>
              <a:defRPr>
                <a:solidFill>
                  <a:schemeClr val="bg1"/>
                </a:solidFill>
              </a:defRPr>
            </a:lvl1pPr>
          </a:lstStyle>
          <a:p>
            <a:endParaRPr lang="en-GB"/>
          </a:p>
        </p:txBody>
      </p:sp>
      <p:sp>
        <p:nvSpPr>
          <p:cNvPr id="11" name="Text Placeholder 10">
            <a:extLst>
              <a:ext uri="{FF2B5EF4-FFF2-40B4-BE49-F238E27FC236}">
                <a16:creationId xmlns:a16="http://schemas.microsoft.com/office/drawing/2014/main" id="{7DF83C2A-0C9F-9CAA-D152-6CEFD1451BA5}"/>
              </a:ext>
            </a:extLst>
          </p:cNvPr>
          <p:cNvSpPr>
            <a:spLocks noGrp="1"/>
          </p:cNvSpPr>
          <p:nvPr>
            <p:ph type="body" sz="quarter" idx="13"/>
          </p:nvPr>
        </p:nvSpPr>
        <p:spPr>
          <a:xfrm>
            <a:off x="6845968" y="1527857"/>
            <a:ext cx="4915928" cy="2809014"/>
          </a:xfrm>
          <a:solidFill>
            <a:schemeClr val="bg1"/>
          </a:solidFill>
        </p:spPr>
        <p:txBody>
          <a:bodyPr>
            <a:noAutofit/>
          </a:bodyPr>
          <a:lstStyle>
            <a:lvl1pPr marL="0" indent="0">
              <a:buNone/>
              <a:defRPr sz="2000">
                <a:solidFill>
                  <a:srgbClr val="00285F"/>
                </a:solidFill>
              </a:defRPr>
            </a:lvl1pPr>
            <a:lvl2pPr>
              <a:defRPr sz="1800">
                <a:solidFill>
                  <a:srgbClr val="00285F"/>
                </a:solidFill>
              </a:defRPr>
            </a:lvl2pPr>
            <a:lvl3pPr>
              <a:defRPr sz="1600">
                <a:solidFill>
                  <a:srgbClr val="00285F"/>
                </a:solidFill>
              </a:defRPr>
            </a:lvl3pPr>
            <a:lvl4pPr>
              <a:defRPr sz="1400">
                <a:solidFill>
                  <a:srgbClr val="00285F"/>
                </a:solidFill>
              </a:defRPr>
            </a:lvl4pPr>
            <a:lvl5pPr>
              <a:defRPr sz="1400">
                <a:solidFill>
                  <a:srgbClr val="0028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2">
            <a:extLst>
              <a:ext uri="{FF2B5EF4-FFF2-40B4-BE49-F238E27FC236}">
                <a16:creationId xmlns:a16="http://schemas.microsoft.com/office/drawing/2014/main" id="{473B1E2A-4A61-364D-4907-C3FE1E449374}"/>
              </a:ext>
            </a:extLst>
          </p:cNvPr>
          <p:cNvSpPr/>
          <p:nvPr userDrawn="1"/>
        </p:nvSpPr>
        <p:spPr>
          <a:xfrm flipH="1">
            <a:off x="0" y="0"/>
            <a:ext cx="119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55285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Image with pull out - blue">
    <p:bg>
      <p:bgPr>
        <a:gradFill flip="none" rotWithShape="1">
          <a:gsLst>
            <a:gs pos="0">
              <a:schemeClr val="accent2">
                <a:lumMod val="89000"/>
              </a:schemeClr>
            </a:gs>
            <a:gs pos="6000">
              <a:schemeClr val="accent2">
                <a:lumMod val="89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6EE07EA7-5678-EFAD-F8B8-A853EA165DF0}"/>
              </a:ext>
            </a:extLst>
          </p:cNvPr>
          <p:cNvSpPr>
            <a:spLocks noGrp="1"/>
          </p:cNvSpPr>
          <p:nvPr>
            <p:ph type="pic" sz="quarter" idx="11"/>
          </p:nvPr>
        </p:nvSpPr>
        <p:spPr>
          <a:xfrm>
            <a:off x="5713293" y="1527858"/>
            <a:ext cx="6060635" cy="2809013"/>
          </a:xfrm>
        </p:spPr>
        <p:txBody>
          <a:bodyPr/>
          <a:lstStyle>
            <a:lvl1pPr marL="0" indent="0">
              <a:buNone/>
              <a:defRPr>
                <a:solidFill>
                  <a:schemeClr val="bg1"/>
                </a:solidFill>
              </a:defRPr>
            </a:lvl1pPr>
          </a:lstStyle>
          <a:p>
            <a:endParaRPr lang="en-GB"/>
          </a:p>
        </p:txBody>
      </p:sp>
      <p:sp>
        <p:nvSpPr>
          <p:cNvPr id="11" name="Text Placeholder 10">
            <a:extLst>
              <a:ext uri="{FF2B5EF4-FFF2-40B4-BE49-F238E27FC236}">
                <a16:creationId xmlns:a16="http://schemas.microsoft.com/office/drawing/2014/main" id="{7DF83C2A-0C9F-9CAA-D152-6CEFD1451BA5}"/>
              </a:ext>
            </a:extLst>
          </p:cNvPr>
          <p:cNvSpPr>
            <a:spLocks noGrp="1"/>
          </p:cNvSpPr>
          <p:nvPr>
            <p:ph type="body" sz="quarter" idx="13"/>
          </p:nvPr>
        </p:nvSpPr>
        <p:spPr>
          <a:xfrm>
            <a:off x="625642" y="1527857"/>
            <a:ext cx="4915928" cy="2809014"/>
          </a:xfrm>
          <a:solidFill>
            <a:schemeClr val="bg1"/>
          </a:solidFill>
        </p:spPr>
        <p:txBody>
          <a:bodyPr>
            <a:noAutofit/>
          </a:bodyPr>
          <a:lstStyle>
            <a:lvl1pPr marL="0" indent="0">
              <a:buNone/>
              <a:defRPr sz="2000">
                <a:solidFill>
                  <a:srgbClr val="00285F"/>
                </a:solidFill>
              </a:defRPr>
            </a:lvl1pPr>
            <a:lvl2pPr>
              <a:defRPr sz="1800">
                <a:solidFill>
                  <a:srgbClr val="00285F"/>
                </a:solidFill>
              </a:defRPr>
            </a:lvl2pPr>
            <a:lvl3pPr>
              <a:defRPr sz="1600">
                <a:solidFill>
                  <a:srgbClr val="00285F"/>
                </a:solidFill>
              </a:defRPr>
            </a:lvl3pPr>
            <a:lvl4pPr>
              <a:defRPr sz="1400">
                <a:solidFill>
                  <a:srgbClr val="00285F"/>
                </a:solidFill>
              </a:defRPr>
            </a:lvl4pPr>
            <a:lvl5pPr>
              <a:defRPr sz="1400">
                <a:solidFill>
                  <a:srgbClr val="0028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2">
            <a:extLst>
              <a:ext uri="{FF2B5EF4-FFF2-40B4-BE49-F238E27FC236}">
                <a16:creationId xmlns:a16="http://schemas.microsoft.com/office/drawing/2014/main" id="{CB849E6A-6456-40F0-C193-94A7FD5344F3}"/>
              </a:ext>
            </a:extLst>
          </p:cNvPr>
          <p:cNvSpPr/>
          <p:nvPr userDrawn="1"/>
        </p:nvSpPr>
        <p:spPr>
          <a:xfrm flipH="1">
            <a:off x="0" y="0"/>
            <a:ext cx="119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72141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Image with pull out - blue">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6EE07EA7-5678-EFAD-F8B8-A853EA165DF0}"/>
              </a:ext>
            </a:extLst>
          </p:cNvPr>
          <p:cNvSpPr>
            <a:spLocks noGrp="1"/>
          </p:cNvSpPr>
          <p:nvPr>
            <p:ph type="pic" sz="quarter" idx="11"/>
          </p:nvPr>
        </p:nvSpPr>
        <p:spPr>
          <a:xfrm>
            <a:off x="5713293" y="1527858"/>
            <a:ext cx="6060635" cy="2809013"/>
          </a:xfrm>
        </p:spPr>
        <p:txBody>
          <a:bodyPr/>
          <a:lstStyle>
            <a:lvl1pPr marL="0" indent="0">
              <a:buNone/>
              <a:defRPr>
                <a:solidFill>
                  <a:schemeClr val="bg1"/>
                </a:solidFill>
              </a:defRPr>
            </a:lvl1pPr>
          </a:lstStyle>
          <a:p>
            <a:endParaRPr lang="en-GB"/>
          </a:p>
        </p:txBody>
      </p:sp>
      <p:sp>
        <p:nvSpPr>
          <p:cNvPr id="11" name="Text Placeholder 10">
            <a:extLst>
              <a:ext uri="{FF2B5EF4-FFF2-40B4-BE49-F238E27FC236}">
                <a16:creationId xmlns:a16="http://schemas.microsoft.com/office/drawing/2014/main" id="{7DF83C2A-0C9F-9CAA-D152-6CEFD1451BA5}"/>
              </a:ext>
            </a:extLst>
          </p:cNvPr>
          <p:cNvSpPr>
            <a:spLocks noGrp="1"/>
          </p:cNvSpPr>
          <p:nvPr>
            <p:ph type="body" sz="quarter" idx="13"/>
          </p:nvPr>
        </p:nvSpPr>
        <p:spPr>
          <a:xfrm>
            <a:off x="625642" y="1527857"/>
            <a:ext cx="4915928" cy="2809014"/>
          </a:xfrm>
          <a:solidFill>
            <a:srgbClr val="00285F"/>
          </a:solidFill>
        </p:spPr>
        <p:txBody>
          <a:bodyPr>
            <a:noAutofit/>
          </a:bodyPr>
          <a:lstStyle>
            <a:lvl1pPr marL="0" indent="0">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Rectangle 1">
            <a:extLst>
              <a:ext uri="{FF2B5EF4-FFF2-40B4-BE49-F238E27FC236}">
                <a16:creationId xmlns:a16="http://schemas.microsoft.com/office/drawing/2014/main" id="{2D75AB2B-A320-702E-C21F-87545C062442}"/>
              </a:ext>
            </a:extLst>
          </p:cNvPr>
          <p:cNvSpPr/>
          <p:nvPr userDrawn="1"/>
        </p:nvSpPr>
        <p:spPr>
          <a:xfrm flipH="1">
            <a:off x="0" y="0"/>
            <a:ext cx="1192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58757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slide pull out with agenda - whi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F0D6BF-2EFA-2B20-F11C-CB24EDCD8383}"/>
              </a:ext>
            </a:extLst>
          </p:cNvPr>
          <p:cNvSpPr/>
          <p:nvPr userDrawn="1"/>
        </p:nvSpPr>
        <p:spPr>
          <a:xfrm>
            <a:off x="485000" y="465221"/>
            <a:ext cx="7536053" cy="48447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1854EE1-B292-351A-F59B-58879A1217F0}"/>
              </a:ext>
            </a:extLst>
          </p:cNvPr>
          <p:cNvSpPr>
            <a:spLocks noGrp="1"/>
          </p:cNvSpPr>
          <p:nvPr>
            <p:ph type="ctrTitle"/>
          </p:nvPr>
        </p:nvSpPr>
        <p:spPr>
          <a:xfrm>
            <a:off x="853968" y="804296"/>
            <a:ext cx="6798116" cy="2387600"/>
          </a:xfrm>
          <a:effectLst>
            <a:outerShdw blurRad="50800" dist="38100" dir="2700000" algn="tl" rotWithShape="0">
              <a:prstClr val="black">
                <a:alpha val="40000"/>
              </a:prstClr>
            </a:outerShdw>
          </a:effectLst>
        </p:spPr>
        <p:txBody>
          <a:bodyPr anchor="b"/>
          <a:lstStyle>
            <a:lvl1pPr algn="l">
              <a:defRPr sz="6000">
                <a:solidFill>
                  <a:srgbClr val="CF102D"/>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D86D141F-3C5F-4767-21B6-3E48153A4774}"/>
              </a:ext>
            </a:extLst>
          </p:cNvPr>
          <p:cNvSpPr>
            <a:spLocks noGrp="1"/>
          </p:cNvSpPr>
          <p:nvPr>
            <p:ph type="subTitle" idx="1"/>
          </p:nvPr>
        </p:nvSpPr>
        <p:spPr>
          <a:xfrm>
            <a:off x="853968" y="3390951"/>
            <a:ext cx="6798116" cy="1655762"/>
          </a:xfrm>
          <a:effectLst>
            <a:outerShdw blurRad="50800" dist="38100" dir="2700000" algn="tl" rotWithShape="0">
              <a:prstClr val="black">
                <a:alpha val="40000"/>
              </a:prstClr>
            </a:outerShdw>
          </a:effectLst>
        </p:spPr>
        <p:txBody>
          <a:bodyPr/>
          <a:lstStyle>
            <a:lvl1pPr marL="0" indent="0" algn="l">
              <a:buNone/>
              <a:defRPr sz="2400">
                <a:solidFill>
                  <a:srgbClr val="CF102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Rectangle 8">
            <a:extLst>
              <a:ext uri="{FF2B5EF4-FFF2-40B4-BE49-F238E27FC236}">
                <a16:creationId xmlns:a16="http://schemas.microsoft.com/office/drawing/2014/main" id="{8A9B6927-5A00-AF9A-93D1-ACEBC3C4183C}"/>
              </a:ext>
            </a:extLst>
          </p:cNvPr>
          <p:cNvSpPr/>
          <p:nvPr userDrawn="1"/>
        </p:nvSpPr>
        <p:spPr>
          <a:xfrm>
            <a:off x="9049617" y="0"/>
            <a:ext cx="3142383"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2">
            <a:extLst>
              <a:ext uri="{FF2B5EF4-FFF2-40B4-BE49-F238E27FC236}">
                <a16:creationId xmlns:a16="http://schemas.microsoft.com/office/drawing/2014/main" id="{9D879D2F-9303-7A20-2A12-AD88D7081948}"/>
              </a:ext>
            </a:extLst>
          </p:cNvPr>
          <p:cNvSpPr>
            <a:spLocks noGrp="1"/>
          </p:cNvSpPr>
          <p:nvPr>
            <p:ph type="body" sz="quarter" idx="10"/>
          </p:nvPr>
        </p:nvSpPr>
        <p:spPr>
          <a:xfrm>
            <a:off x="9288463" y="207963"/>
            <a:ext cx="2662237" cy="6400800"/>
          </a:xfrm>
        </p:spPr>
        <p:txBody>
          <a:bodyPr/>
          <a:lstStyle>
            <a:lvl1pPr marL="0" indent="0">
              <a:buNone/>
              <a:defRPr b="1">
                <a:solidFill>
                  <a:srgbClr val="CF102D"/>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334924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slide pull out with agenda - white with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48F0C44-D341-86F4-8BF8-24096E473DE1}"/>
              </a:ext>
            </a:extLst>
          </p:cNvPr>
          <p:cNvSpPr/>
          <p:nvPr userDrawn="1"/>
        </p:nvSpPr>
        <p:spPr>
          <a:xfrm>
            <a:off x="574158" y="510363"/>
            <a:ext cx="7442791" cy="48697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1854EE1-B292-351A-F59B-58879A1217F0}"/>
              </a:ext>
            </a:extLst>
          </p:cNvPr>
          <p:cNvSpPr>
            <a:spLocks noGrp="1"/>
          </p:cNvSpPr>
          <p:nvPr>
            <p:ph type="ctrTitle"/>
          </p:nvPr>
        </p:nvSpPr>
        <p:spPr>
          <a:xfrm>
            <a:off x="853968" y="804296"/>
            <a:ext cx="6798116" cy="2387600"/>
          </a:xfrm>
          <a:effectLst>
            <a:outerShdw blurRad="50800" dist="38100" dir="2700000" algn="tl" rotWithShape="0">
              <a:prstClr val="black">
                <a:alpha val="40000"/>
              </a:prstClr>
            </a:outerShdw>
          </a:effectLst>
        </p:spPr>
        <p:txBody>
          <a:bodyPr anchor="b"/>
          <a:lstStyle>
            <a:lvl1pPr algn="l">
              <a:defRPr sz="6000">
                <a:solidFill>
                  <a:schemeClr val="bg1">
                    <a:lumMod val="95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D86D141F-3C5F-4767-21B6-3E48153A4774}"/>
              </a:ext>
            </a:extLst>
          </p:cNvPr>
          <p:cNvSpPr>
            <a:spLocks noGrp="1"/>
          </p:cNvSpPr>
          <p:nvPr>
            <p:ph type="subTitle" idx="1"/>
          </p:nvPr>
        </p:nvSpPr>
        <p:spPr>
          <a:xfrm>
            <a:off x="853968" y="3390951"/>
            <a:ext cx="6798116" cy="1655762"/>
          </a:xfrm>
          <a:effectLst>
            <a:outerShdw blurRad="50800" dist="38100" dir="2700000" algn="tl" rotWithShape="0">
              <a:prstClr val="black">
                <a:alpha val="40000"/>
              </a:prstClr>
            </a:outerShdw>
          </a:effectLst>
        </p:spPr>
        <p:txBody>
          <a:bodyPr/>
          <a:lstStyle>
            <a:lvl1pPr marL="0" indent="0" algn="l">
              <a:buNone/>
              <a:defRPr sz="24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Rectangle 8">
            <a:extLst>
              <a:ext uri="{FF2B5EF4-FFF2-40B4-BE49-F238E27FC236}">
                <a16:creationId xmlns:a16="http://schemas.microsoft.com/office/drawing/2014/main" id="{8A9B6927-5A00-AF9A-93D1-ACEBC3C4183C}"/>
              </a:ext>
            </a:extLst>
          </p:cNvPr>
          <p:cNvSpPr/>
          <p:nvPr userDrawn="1"/>
        </p:nvSpPr>
        <p:spPr>
          <a:xfrm>
            <a:off x="9049617" y="0"/>
            <a:ext cx="3142383"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2">
            <a:extLst>
              <a:ext uri="{FF2B5EF4-FFF2-40B4-BE49-F238E27FC236}">
                <a16:creationId xmlns:a16="http://schemas.microsoft.com/office/drawing/2014/main" id="{9D879D2F-9303-7A20-2A12-AD88D7081948}"/>
              </a:ext>
            </a:extLst>
          </p:cNvPr>
          <p:cNvSpPr>
            <a:spLocks noGrp="1"/>
          </p:cNvSpPr>
          <p:nvPr>
            <p:ph type="body" sz="quarter" idx="10"/>
          </p:nvPr>
        </p:nvSpPr>
        <p:spPr>
          <a:xfrm>
            <a:off x="9288463" y="207963"/>
            <a:ext cx="2662237" cy="6400800"/>
          </a:xfrm>
        </p:spPr>
        <p:txBody>
          <a:bodyPr/>
          <a:lstStyle>
            <a:lvl1pPr marL="0" indent="0">
              <a:buNone/>
              <a:defRPr b="1">
                <a:solidFill>
                  <a:srgbClr val="CF102D"/>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421947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ection slide pull out with agenda - white with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48F0C44-D341-86F4-8BF8-24096E473DE1}"/>
              </a:ext>
            </a:extLst>
          </p:cNvPr>
          <p:cNvSpPr/>
          <p:nvPr userDrawn="1"/>
        </p:nvSpPr>
        <p:spPr>
          <a:xfrm>
            <a:off x="574158" y="510363"/>
            <a:ext cx="7442791" cy="4869711"/>
          </a:xfrm>
          <a:prstGeom prst="rect">
            <a:avLst/>
          </a:prstGeom>
          <a:gradFill flip="none" rotWithShape="1">
            <a:gsLst>
              <a:gs pos="0">
                <a:schemeClr val="accent2">
                  <a:lumMod val="89000"/>
                </a:schemeClr>
              </a:gs>
              <a:gs pos="44000">
                <a:schemeClr val="accent2">
                  <a:lumMod val="75000"/>
                </a:schemeClr>
              </a:gs>
              <a:gs pos="97000">
                <a:schemeClr val="accent2">
                  <a:lumMod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1854EE1-B292-351A-F59B-58879A1217F0}"/>
              </a:ext>
            </a:extLst>
          </p:cNvPr>
          <p:cNvSpPr>
            <a:spLocks noGrp="1"/>
          </p:cNvSpPr>
          <p:nvPr>
            <p:ph type="ctrTitle"/>
          </p:nvPr>
        </p:nvSpPr>
        <p:spPr>
          <a:xfrm>
            <a:off x="853968" y="804296"/>
            <a:ext cx="6798116" cy="2387600"/>
          </a:xfrm>
          <a:effectLst>
            <a:outerShdw blurRad="50800" dist="38100" dir="2700000" algn="tl" rotWithShape="0">
              <a:prstClr val="black">
                <a:alpha val="40000"/>
              </a:prstClr>
            </a:outerShdw>
          </a:effectLst>
        </p:spPr>
        <p:txBody>
          <a:bodyPr anchor="b"/>
          <a:lstStyle>
            <a:lvl1pPr algn="l">
              <a:defRPr sz="6000">
                <a:solidFill>
                  <a:schemeClr val="bg1">
                    <a:lumMod val="95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D86D141F-3C5F-4767-21B6-3E48153A4774}"/>
              </a:ext>
            </a:extLst>
          </p:cNvPr>
          <p:cNvSpPr>
            <a:spLocks noGrp="1"/>
          </p:cNvSpPr>
          <p:nvPr>
            <p:ph type="subTitle" idx="1"/>
          </p:nvPr>
        </p:nvSpPr>
        <p:spPr>
          <a:xfrm>
            <a:off x="853968" y="3390951"/>
            <a:ext cx="6798116" cy="1655762"/>
          </a:xfrm>
          <a:effectLst>
            <a:outerShdw blurRad="50800" dist="38100" dir="2700000" algn="tl" rotWithShape="0">
              <a:prstClr val="black">
                <a:alpha val="40000"/>
              </a:prstClr>
            </a:outerShdw>
          </a:effectLst>
        </p:spPr>
        <p:txBody>
          <a:bodyPr/>
          <a:lstStyle>
            <a:lvl1pPr marL="0" indent="0" algn="l">
              <a:buNone/>
              <a:defRPr sz="24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Rectangle 8">
            <a:extLst>
              <a:ext uri="{FF2B5EF4-FFF2-40B4-BE49-F238E27FC236}">
                <a16:creationId xmlns:a16="http://schemas.microsoft.com/office/drawing/2014/main" id="{8A9B6927-5A00-AF9A-93D1-ACEBC3C4183C}"/>
              </a:ext>
            </a:extLst>
          </p:cNvPr>
          <p:cNvSpPr/>
          <p:nvPr userDrawn="1"/>
        </p:nvSpPr>
        <p:spPr>
          <a:xfrm>
            <a:off x="9049617" y="0"/>
            <a:ext cx="3142383"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2">
            <a:extLst>
              <a:ext uri="{FF2B5EF4-FFF2-40B4-BE49-F238E27FC236}">
                <a16:creationId xmlns:a16="http://schemas.microsoft.com/office/drawing/2014/main" id="{9D879D2F-9303-7A20-2A12-AD88D7081948}"/>
              </a:ext>
            </a:extLst>
          </p:cNvPr>
          <p:cNvSpPr>
            <a:spLocks noGrp="1"/>
          </p:cNvSpPr>
          <p:nvPr>
            <p:ph type="body" sz="quarter" idx="10"/>
          </p:nvPr>
        </p:nvSpPr>
        <p:spPr>
          <a:xfrm>
            <a:off x="9288463" y="207963"/>
            <a:ext cx="2662237" cy="6400800"/>
          </a:xfrm>
        </p:spPr>
        <p:txBody>
          <a:bodyPr/>
          <a:lstStyle>
            <a:lvl1pPr marL="0" indent="0">
              <a:buNone/>
              <a:defRPr b="1">
                <a:solidFill>
                  <a:srgbClr val="CF102D"/>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423050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ection slide pull out with agenda - blue with white">
    <p:bg>
      <p:bgPr>
        <a:gradFill flip="none" rotWithShape="1">
          <a:gsLst>
            <a:gs pos="0">
              <a:schemeClr val="accent2">
                <a:lumMod val="89000"/>
              </a:schemeClr>
            </a:gs>
            <a:gs pos="37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6BDB236-C01B-4D37-2F76-8A8E76D9441F}"/>
              </a:ext>
            </a:extLst>
          </p:cNvPr>
          <p:cNvSpPr/>
          <p:nvPr userDrawn="1"/>
        </p:nvSpPr>
        <p:spPr>
          <a:xfrm>
            <a:off x="484998" y="518211"/>
            <a:ext cx="7536053" cy="4844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1854EE1-B292-351A-F59B-58879A1217F0}"/>
              </a:ext>
            </a:extLst>
          </p:cNvPr>
          <p:cNvSpPr>
            <a:spLocks noGrp="1"/>
          </p:cNvSpPr>
          <p:nvPr>
            <p:ph type="ctrTitle"/>
          </p:nvPr>
        </p:nvSpPr>
        <p:spPr>
          <a:xfrm>
            <a:off x="853968" y="804296"/>
            <a:ext cx="6798116" cy="2387600"/>
          </a:xfrm>
          <a:effectLst/>
        </p:spPr>
        <p:txBody>
          <a:bodyPr anchor="b"/>
          <a:lstStyle>
            <a:lvl1pPr algn="l">
              <a:defRPr sz="6000">
                <a:solidFill>
                  <a:srgbClr val="00285F"/>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D86D141F-3C5F-4767-21B6-3E48153A4774}"/>
              </a:ext>
            </a:extLst>
          </p:cNvPr>
          <p:cNvSpPr>
            <a:spLocks noGrp="1"/>
          </p:cNvSpPr>
          <p:nvPr>
            <p:ph type="subTitle" idx="1"/>
          </p:nvPr>
        </p:nvSpPr>
        <p:spPr>
          <a:xfrm>
            <a:off x="853968" y="3390951"/>
            <a:ext cx="6798116" cy="1655762"/>
          </a:xfrm>
          <a:effectLst/>
        </p:spPr>
        <p:txBody>
          <a:bodyPr/>
          <a:lstStyle>
            <a:lvl1pPr marL="0" indent="0" algn="l">
              <a:buNone/>
              <a:defRPr sz="2400">
                <a:solidFill>
                  <a:srgbClr val="0028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Rectangle 8">
            <a:extLst>
              <a:ext uri="{FF2B5EF4-FFF2-40B4-BE49-F238E27FC236}">
                <a16:creationId xmlns:a16="http://schemas.microsoft.com/office/drawing/2014/main" id="{8A9B6927-5A00-AF9A-93D1-ACEBC3C4183C}"/>
              </a:ext>
            </a:extLst>
          </p:cNvPr>
          <p:cNvSpPr/>
          <p:nvPr userDrawn="1"/>
        </p:nvSpPr>
        <p:spPr>
          <a:xfrm>
            <a:off x="9049617" y="0"/>
            <a:ext cx="3142383"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2">
            <a:extLst>
              <a:ext uri="{FF2B5EF4-FFF2-40B4-BE49-F238E27FC236}">
                <a16:creationId xmlns:a16="http://schemas.microsoft.com/office/drawing/2014/main" id="{9D879D2F-9303-7A20-2A12-AD88D7081948}"/>
              </a:ext>
            </a:extLst>
          </p:cNvPr>
          <p:cNvSpPr>
            <a:spLocks noGrp="1"/>
          </p:cNvSpPr>
          <p:nvPr>
            <p:ph type="body" sz="quarter" idx="10"/>
          </p:nvPr>
        </p:nvSpPr>
        <p:spPr>
          <a:xfrm>
            <a:off x="9288463" y="207963"/>
            <a:ext cx="2662237" cy="6400800"/>
          </a:xfrm>
        </p:spPr>
        <p:txBody>
          <a:bodyPr/>
          <a:lstStyle>
            <a:lvl1pPr marL="0" indent="0">
              <a:buNone/>
              <a:defRPr b="1">
                <a:solidFill>
                  <a:srgbClr val="CF102D"/>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876743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pictures with text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4A352-0CC0-7F3F-3A00-FB302687A2C4}"/>
              </a:ext>
            </a:extLst>
          </p:cNvPr>
          <p:cNvSpPr>
            <a:spLocks noGrp="1"/>
          </p:cNvSpPr>
          <p:nvPr>
            <p:ph type="title"/>
          </p:nvPr>
        </p:nvSpPr>
        <p:spPr>
          <a:xfrm>
            <a:off x="445293" y="391251"/>
            <a:ext cx="10403521" cy="1325563"/>
          </a:xfrm>
        </p:spPr>
        <p:txBody>
          <a:bodyPr/>
          <a:lstStyle/>
          <a:p>
            <a:r>
              <a:rPr lang="en-US"/>
              <a:t>Click to edit Master title style</a:t>
            </a:r>
            <a:endParaRPr lang="en-GB"/>
          </a:p>
        </p:txBody>
      </p:sp>
      <p:sp>
        <p:nvSpPr>
          <p:cNvPr id="7" name="Picture Placeholder 6">
            <a:extLst>
              <a:ext uri="{FF2B5EF4-FFF2-40B4-BE49-F238E27FC236}">
                <a16:creationId xmlns:a16="http://schemas.microsoft.com/office/drawing/2014/main" id="{B3AF5050-7467-4C7F-8FD0-A8A23EE059D5}"/>
              </a:ext>
            </a:extLst>
          </p:cNvPr>
          <p:cNvSpPr>
            <a:spLocks noGrp="1"/>
          </p:cNvSpPr>
          <p:nvPr>
            <p:ph type="pic" sz="quarter" idx="10"/>
          </p:nvPr>
        </p:nvSpPr>
        <p:spPr>
          <a:xfrm>
            <a:off x="445293" y="2259376"/>
            <a:ext cx="3563938" cy="1933575"/>
          </a:xfrm>
        </p:spPr>
        <p:txBody>
          <a:bodyPr/>
          <a:lstStyle>
            <a:lvl1pPr marL="0" indent="0">
              <a:buNone/>
              <a:defRPr/>
            </a:lvl1pPr>
          </a:lstStyle>
          <a:p>
            <a:endParaRPr lang="en-GB"/>
          </a:p>
        </p:txBody>
      </p:sp>
      <p:sp>
        <p:nvSpPr>
          <p:cNvPr id="8" name="Picture Placeholder 6">
            <a:extLst>
              <a:ext uri="{FF2B5EF4-FFF2-40B4-BE49-F238E27FC236}">
                <a16:creationId xmlns:a16="http://schemas.microsoft.com/office/drawing/2014/main" id="{6EE07EA7-5678-EFAD-F8B8-A853EA165DF0}"/>
              </a:ext>
            </a:extLst>
          </p:cNvPr>
          <p:cNvSpPr>
            <a:spLocks noGrp="1"/>
          </p:cNvSpPr>
          <p:nvPr>
            <p:ph type="pic" sz="quarter" idx="11"/>
          </p:nvPr>
        </p:nvSpPr>
        <p:spPr>
          <a:xfrm>
            <a:off x="4314031" y="2259376"/>
            <a:ext cx="3563938" cy="1933575"/>
          </a:xfrm>
        </p:spPr>
        <p:txBody>
          <a:bodyPr/>
          <a:lstStyle>
            <a:lvl1pPr marL="0" indent="0">
              <a:buNone/>
              <a:defRPr/>
            </a:lvl1pPr>
          </a:lstStyle>
          <a:p>
            <a:endParaRPr lang="en-GB"/>
          </a:p>
        </p:txBody>
      </p:sp>
      <p:sp>
        <p:nvSpPr>
          <p:cNvPr id="9" name="Picture Placeholder 6">
            <a:extLst>
              <a:ext uri="{FF2B5EF4-FFF2-40B4-BE49-F238E27FC236}">
                <a16:creationId xmlns:a16="http://schemas.microsoft.com/office/drawing/2014/main" id="{B082CCD9-B19E-E3F9-679F-38A2F00AF268}"/>
              </a:ext>
            </a:extLst>
          </p:cNvPr>
          <p:cNvSpPr>
            <a:spLocks noGrp="1"/>
          </p:cNvSpPr>
          <p:nvPr>
            <p:ph type="pic" sz="quarter" idx="12"/>
          </p:nvPr>
        </p:nvSpPr>
        <p:spPr>
          <a:xfrm>
            <a:off x="8182769" y="2259376"/>
            <a:ext cx="3563938" cy="1933575"/>
          </a:xfrm>
        </p:spPr>
        <p:txBody>
          <a:bodyPr/>
          <a:lstStyle>
            <a:lvl1pPr marL="0" indent="0">
              <a:buNone/>
              <a:defRPr/>
            </a:lvl1pPr>
          </a:lstStyle>
          <a:p>
            <a:endParaRPr lang="en-GB"/>
          </a:p>
        </p:txBody>
      </p:sp>
      <p:sp>
        <p:nvSpPr>
          <p:cNvPr id="11" name="Text Placeholder 10">
            <a:extLst>
              <a:ext uri="{FF2B5EF4-FFF2-40B4-BE49-F238E27FC236}">
                <a16:creationId xmlns:a16="http://schemas.microsoft.com/office/drawing/2014/main" id="{7DF83C2A-0C9F-9CAA-D152-6CEFD1451BA5}"/>
              </a:ext>
            </a:extLst>
          </p:cNvPr>
          <p:cNvSpPr>
            <a:spLocks noGrp="1"/>
          </p:cNvSpPr>
          <p:nvPr>
            <p:ph type="body" sz="quarter" idx="13"/>
          </p:nvPr>
        </p:nvSpPr>
        <p:spPr>
          <a:xfrm>
            <a:off x="444500" y="4414838"/>
            <a:ext cx="3563938" cy="193357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0">
            <a:extLst>
              <a:ext uri="{FF2B5EF4-FFF2-40B4-BE49-F238E27FC236}">
                <a16:creationId xmlns:a16="http://schemas.microsoft.com/office/drawing/2014/main" id="{37904F22-86B0-841C-1AC2-CA6B10D451EB}"/>
              </a:ext>
            </a:extLst>
          </p:cNvPr>
          <p:cNvSpPr>
            <a:spLocks noGrp="1"/>
          </p:cNvSpPr>
          <p:nvPr>
            <p:ph type="body" sz="quarter" idx="14"/>
          </p:nvPr>
        </p:nvSpPr>
        <p:spPr>
          <a:xfrm>
            <a:off x="4314031" y="4414838"/>
            <a:ext cx="3563938" cy="193357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0">
            <a:extLst>
              <a:ext uri="{FF2B5EF4-FFF2-40B4-BE49-F238E27FC236}">
                <a16:creationId xmlns:a16="http://schemas.microsoft.com/office/drawing/2014/main" id="{7414B2CF-DA63-413C-48FB-7680673190AD}"/>
              </a:ext>
            </a:extLst>
          </p:cNvPr>
          <p:cNvSpPr>
            <a:spLocks noGrp="1"/>
          </p:cNvSpPr>
          <p:nvPr>
            <p:ph type="body" sz="quarter" idx="15"/>
          </p:nvPr>
        </p:nvSpPr>
        <p:spPr>
          <a:xfrm>
            <a:off x="8167847" y="4414837"/>
            <a:ext cx="3563938" cy="193357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2">
            <a:extLst>
              <a:ext uri="{FF2B5EF4-FFF2-40B4-BE49-F238E27FC236}">
                <a16:creationId xmlns:a16="http://schemas.microsoft.com/office/drawing/2014/main" id="{534008F7-53E8-065C-948D-A0C5A1D429C1}"/>
              </a:ext>
            </a:extLst>
          </p:cNvPr>
          <p:cNvSpPr/>
          <p:nvPr userDrawn="1"/>
        </p:nvSpPr>
        <p:spPr>
          <a:xfrm flipH="1">
            <a:off x="0" y="0"/>
            <a:ext cx="1192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0944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ue_Title Slide_hero image">
    <p:spTree>
      <p:nvGrpSpPr>
        <p:cNvPr id="1" name=""/>
        <p:cNvGrpSpPr/>
        <p:nvPr/>
      </p:nvGrpSpPr>
      <p:grpSpPr>
        <a:xfrm>
          <a:off x="0" y="0"/>
          <a:ext cx="0" cy="0"/>
          <a:chOff x="0" y="0"/>
          <a:chExt cx="0" cy="0"/>
        </a:xfrm>
      </p:grpSpPr>
      <p:pic>
        <p:nvPicPr>
          <p:cNvPr id="11" name="Picture 8">
            <a:extLst>
              <a:ext uri="{FF2B5EF4-FFF2-40B4-BE49-F238E27FC236}">
                <a16:creationId xmlns:a16="http://schemas.microsoft.com/office/drawing/2014/main" id="{515AE902-E0FC-7A5F-732B-7E26BD66E26D}"/>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0" cy="6878639"/>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p:spPr>
      </p:pic>
      <p:sp>
        <p:nvSpPr>
          <p:cNvPr id="5" name="Picture Placeholder 4">
            <a:extLst>
              <a:ext uri="{FF2B5EF4-FFF2-40B4-BE49-F238E27FC236}">
                <a16:creationId xmlns:a16="http://schemas.microsoft.com/office/drawing/2014/main" id="{7DD83FA7-083A-D5DD-F36A-AAFA01DCAAEE}"/>
              </a:ext>
            </a:extLst>
          </p:cNvPr>
          <p:cNvSpPr>
            <a:spLocks noGrp="1"/>
          </p:cNvSpPr>
          <p:nvPr>
            <p:ph type="pic" sz="quarter" idx="10"/>
          </p:nvPr>
        </p:nvSpPr>
        <p:spPr>
          <a:xfrm>
            <a:off x="0" y="-28214"/>
            <a:ext cx="12192000" cy="6878638"/>
          </a:xfrm>
        </p:spPr>
        <p:txBody>
          <a:bodyPr/>
          <a:lstStyle/>
          <a:p>
            <a:endParaRPr lang="en-GB"/>
          </a:p>
        </p:txBody>
      </p:sp>
      <p:sp>
        <p:nvSpPr>
          <p:cNvPr id="10" name="Google Shape;127;p24">
            <a:extLst>
              <a:ext uri="{FF2B5EF4-FFF2-40B4-BE49-F238E27FC236}">
                <a16:creationId xmlns:a16="http://schemas.microsoft.com/office/drawing/2014/main" id="{3FF0DCDA-47BC-D937-115A-05632BC3BFF1}"/>
              </a:ext>
            </a:extLst>
          </p:cNvPr>
          <p:cNvSpPr/>
          <p:nvPr userDrawn="1"/>
        </p:nvSpPr>
        <p:spPr>
          <a:xfrm rot="-5400000" flipH="1">
            <a:off x="9805400" y="3936965"/>
            <a:ext cx="4478400" cy="294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lumMod val="20000"/>
                  <a:lumOff val="80000"/>
                </a:schemeClr>
              </a:solidFill>
            </a:endParaRPr>
          </a:p>
        </p:txBody>
      </p:sp>
      <p:pic>
        <p:nvPicPr>
          <p:cNvPr id="7" name="Picture 6" descr="A picture containing text&#10;&#10;Description automatically generated">
            <a:extLst>
              <a:ext uri="{FF2B5EF4-FFF2-40B4-BE49-F238E27FC236}">
                <a16:creationId xmlns:a16="http://schemas.microsoft.com/office/drawing/2014/main" id="{EA5CE6E1-C02B-F584-08F7-7367A67B2CB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158" y="-147355"/>
            <a:ext cx="3558098" cy="2144501"/>
          </a:xfrm>
          <a:prstGeom prst="rect">
            <a:avLst/>
          </a:prstGeom>
        </p:spPr>
      </p:pic>
      <p:sp>
        <p:nvSpPr>
          <p:cNvPr id="4" name="Google Shape;124;p24">
            <a:extLst>
              <a:ext uri="{FF2B5EF4-FFF2-40B4-BE49-F238E27FC236}">
                <a16:creationId xmlns:a16="http://schemas.microsoft.com/office/drawing/2014/main" id="{D5393F2A-0432-979F-5E29-1F11AA164830}"/>
              </a:ext>
            </a:extLst>
          </p:cNvPr>
          <p:cNvSpPr/>
          <p:nvPr userDrawn="1"/>
        </p:nvSpPr>
        <p:spPr>
          <a:xfrm rot="5400000">
            <a:off x="1706825" y="727705"/>
            <a:ext cx="4478400" cy="6702000"/>
          </a:xfrm>
          <a:prstGeom prst="rect">
            <a:avLst/>
          </a:prstGeom>
          <a:solidFill>
            <a:schemeClr val="accent2">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itle 1">
            <a:extLst>
              <a:ext uri="{FF2B5EF4-FFF2-40B4-BE49-F238E27FC236}">
                <a16:creationId xmlns:a16="http://schemas.microsoft.com/office/drawing/2014/main" id="{B4939BD5-F8F1-0B08-5782-CF11ACCD8CA2}"/>
              </a:ext>
            </a:extLst>
          </p:cNvPr>
          <p:cNvSpPr>
            <a:spLocks noGrp="1"/>
          </p:cNvSpPr>
          <p:nvPr>
            <p:ph type="ctrTitle"/>
          </p:nvPr>
        </p:nvSpPr>
        <p:spPr>
          <a:xfrm>
            <a:off x="808382" y="2120695"/>
            <a:ext cx="6278218" cy="3289853"/>
          </a:xfrm>
        </p:spPr>
        <p:txBody>
          <a:bodyPr anchor="b">
            <a:normAutofit/>
          </a:bodyPr>
          <a:lstStyle>
            <a:lvl1pPr algn="l">
              <a:defRPr sz="5400" b="1">
                <a:solidFill>
                  <a:schemeClr val="bg1"/>
                </a:solidFill>
                <a:latin typeface="Arial" panose="020B0604020202020204" pitchFamily="34" charset="0"/>
                <a:ea typeface="Helvetica Neue" panose="02000503000000020004" pitchFamily="2" charset="0"/>
                <a:cs typeface="Arial" panose="020B0604020202020204" pitchFamily="34" charset="0"/>
              </a:defRPr>
            </a:lvl1pPr>
          </a:lstStyle>
          <a:p>
            <a:r>
              <a:rPr lang="en-US"/>
              <a:t>Click to edit Master title style</a:t>
            </a:r>
          </a:p>
        </p:txBody>
      </p:sp>
      <p:sp>
        <p:nvSpPr>
          <p:cNvPr id="8" name="Subtitle 2">
            <a:extLst>
              <a:ext uri="{FF2B5EF4-FFF2-40B4-BE49-F238E27FC236}">
                <a16:creationId xmlns:a16="http://schemas.microsoft.com/office/drawing/2014/main" id="{DA88A114-CDE8-59A7-8DAC-8E6D34D1A875}"/>
              </a:ext>
            </a:extLst>
          </p:cNvPr>
          <p:cNvSpPr>
            <a:spLocks noGrp="1"/>
          </p:cNvSpPr>
          <p:nvPr>
            <p:ph type="subTitle" idx="1"/>
          </p:nvPr>
        </p:nvSpPr>
        <p:spPr>
          <a:xfrm>
            <a:off x="808382" y="5539757"/>
            <a:ext cx="6278218" cy="477078"/>
          </a:xfrm>
        </p:spPr>
        <p:txBody>
          <a:bodyPr/>
          <a:lstStyle>
            <a:lvl1pPr marL="0" indent="0" algn="l">
              <a:buNone/>
              <a:defRPr sz="240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216645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pictures with text - blue">
    <p:bg>
      <p:bgPr>
        <a:gradFill flip="none" rotWithShape="1">
          <a:gsLst>
            <a:gs pos="0">
              <a:schemeClr val="accent2">
                <a:lumMod val="89000"/>
              </a:schemeClr>
            </a:gs>
            <a:gs pos="41000">
              <a:schemeClr val="accent2">
                <a:lumMod val="89000"/>
              </a:schemeClr>
            </a:gs>
            <a:gs pos="55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4A352-0CC0-7F3F-3A00-FB302687A2C4}"/>
              </a:ext>
            </a:extLst>
          </p:cNvPr>
          <p:cNvSpPr>
            <a:spLocks noGrp="1"/>
          </p:cNvSpPr>
          <p:nvPr>
            <p:ph type="title"/>
          </p:nvPr>
        </p:nvSpPr>
        <p:spPr>
          <a:xfrm>
            <a:off x="445293" y="391251"/>
            <a:ext cx="11286492" cy="1325563"/>
          </a:xfrm>
        </p:spPr>
        <p:txBody>
          <a:bodyPr/>
          <a:lstStyle>
            <a:lvl1pPr>
              <a:defRPr>
                <a:solidFill>
                  <a:schemeClr val="bg1"/>
                </a:solidFill>
              </a:defRPr>
            </a:lvl1pPr>
          </a:lstStyle>
          <a:p>
            <a:r>
              <a:rPr lang="en-US"/>
              <a:t>Click to edit Master title style</a:t>
            </a:r>
            <a:endParaRPr lang="en-GB"/>
          </a:p>
        </p:txBody>
      </p:sp>
      <p:sp>
        <p:nvSpPr>
          <p:cNvPr id="7" name="Picture Placeholder 6">
            <a:extLst>
              <a:ext uri="{FF2B5EF4-FFF2-40B4-BE49-F238E27FC236}">
                <a16:creationId xmlns:a16="http://schemas.microsoft.com/office/drawing/2014/main" id="{B3AF5050-7467-4C7F-8FD0-A8A23EE059D5}"/>
              </a:ext>
            </a:extLst>
          </p:cNvPr>
          <p:cNvSpPr>
            <a:spLocks noGrp="1"/>
          </p:cNvSpPr>
          <p:nvPr>
            <p:ph type="pic" sz="quarter" idx="10"/>
          </p:nvPr>
        </p:nvSpPr>
        <p:spPr>
          <a:xfrm>
            <a:off x="445293" y="2259376"/>
            <a:ext cx="3563938" cy="1933575"/>
          </a:xfrm>
        </p:spPr>
        <p:txBody>
          <a:bodyPr/>
          <a:lstStyle>
            <a:lvl1pPr marL="0" indent="0">
              <a:buNone/>
              <a:defRPr>
                <a:solidFill>
                  <a:schemeClr val="bg1"/>
                </a:solidFill>
              </a:defRPr>
            </a:lvl1pPr>
          </a:lstStyle>
          <a:p>
            <a:endParaRPr lang="en-GB"/>
          </a:p>
        </p:txBody>
      </p:sp>
      <p:sp>
        <p:nvSpPr>
          <p:cNvPr id="8" name="Picture Placeholder 6">
            <a:extLst>
              <a:ext uri="{FF2B5EF4-FFF2-40B4-BE49-F238E27FC236}">
                <a16:creationId xmlns:a16="http://schemas.microsoft.com/office/drawing/2014/main" id="{6EE07EA7-5678-EFAD-F8B8-A853EA165DF0}"/>
              </a:ext>
            </a:extLst>
          </p:cNvPr>
          <p:cNvSpPr>
            <a:spLocks noGrp="1"/>
          </p:cNvSpPr>
          <p:nvPr>
            <p:ph type="pic" sz="quarter" idx="11"/>
          </p:nvPr>
        </p:nvSpPr>
        <p:spPr>
          <a:xfrm>
            <a:off x="4314031" y="2259376"/>
            <a:ext cx="3563938" cy="1933575"/>
          </a:xfrm>
        </p:spPr>
        <p:txBody>
          <a:bodyPr/>
          <a:lstStyle>
            <a:lvl1pPr marL="0" indent="0">
              <a:buNone/>
              <a:defRPr>
                <a:solidFill>
                  <a:schemeClr val="bg1"/>
                </a:solidFill>
              </a:defRPr>
            </a:lvl1pPr>
          </a:lstStyle>
          <a:p>
            <a:endParaRPr lang="en-GB"/>
          </a:p>
        </p:txBody>
      </p:sp>
      <p:sp>
        <p:nvSpPr>
          <p:cNvPr id="9" name="Picture Placeholder 6">
            <a:extLst>
              <a:ext uri="{FF2B5EF4-FFF2-40B4-BE49-F238E27FC236}">
                <a16:creationId xmlns:a16="http://schemas.microsoft.com/office/drawing/2014/main" id="{B082CCD9-B19E-E3F9-679F-38A2F00AF268}"/>
              </a:ext>
            </a:extLst>
          </p:cNvPr>
          <p:cNvSpPr>
            <a:spLocks noGrp="1"/>
          </p:cNvSpPr>
          <p:nvPr>
            <p:ph type="pic" sz="quarter" idx="12"/>
          </p:nvPr>
        </p:nvSpPr>
        <p:spPr>
          <a:xfrm>
            <a:off x="8182769" y="2259376"/>
            <a:ext cx="3563938" cy="1933575"/>
          </a:xfrm>
        </p:spPr>
        <p:txBody>
          <a:bodyPr/>
          <a:lstStyle>
            <a:lvl1pPr marL="0" indent="0">
              <a:buNone/>
              <a:defRPr>
                <a:solidFill>
                  <a:schemeClr val="bg1"/>
                </a:solidFill>
              </a:defRPr>
            </a:lvl1pPr>
          </a:lstStyle>
          <a:p>
            <a:endParaRPr lang="en-GB"/>
          </a:p>
        </p:txBody>
      </p:sp>
      <p:sp>
        <p:nvSpPr>
          <p:cNvPr id="11" name="Text Placeholder 10">
            <a:extLst>
              <a:ext uri="{FF2B5EF4-FFF2-40B4-BE49-F238E27FC236}">
                <a16:creationId xmlns:a16="http://schemas.microsoft.com/office/drawing/2014/main" id="{7DF83C2A-0C9F-9CAA-D152-6CEFD1451BA5}"/>
              </a:ext>
            </a:extLst>
          </p:cNvPr>
          <p:cNvSpPr>
            <a:spLocks noGrp="1"/>
          </p:cNvSpPr>
          <p:nvPr>
            <p:ph type="body" sz="quarter" idx="13"/>
          </p:nvPr>
        </p:nvSpPr>
        <p:spPr>
          <a:xfrm>
            <a:off x="444500" y="4414838"/>
            <a:ext cx="3563938" cy="1933575"/>
          </a:xfrm>
        </p:spPr>
        <p:txBody>
          <a:bodyPr>
            <a:noAutofit/>
          </a:bodyPr>
          <a:lstStyle>
            <a:lvl1pPr marL="0" indent="0">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0">
            <a:extLst>
              <a:ext uri="{FF2B5EF4-FFF2-40B4-BE49-F238E27FC236}">
                <a16:creationId xmlns:a16="http://schemas.microsoft.com/office/drawing/2014/main" id="{37904F22-86B0-841C-1AC2-CA6B10D451EB}"/>
              </a:ext>
            </a:extLst>
          </p:cNvPr>
          <p:cNvSpPr>
            <a:spLocks noGrp="1"/>
          </p:cNvSpPr>
          <p:nvPr>
            <p:ph type="body" sz="quarter" idx="14"/>
          </p:nvPr>
        </p:nvSpPr>
        <p:spPr>
          <a:xfrm>
            <a:off x="4314031" y="4414838"/>
            <a:ext cx="3563938" cy="1933575"/>
          </a:xfrm>
        </p:spPr>
        <p:txBody>
          <a:bodyPr>
            <a:noAutofit/>
          </a:bodyPr>
          <a:lstStyle>
            <a:lvl1pPr marL="0" indent="0">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0">
            <a:extLst>
              <a:ext uri="{FF2B5EF4-FFF2-40B4-BE49-F238E27FC236}">
                <a16:creationId xmlns:a16="http://schemas.microsoft.com/office/drawing/2014/main" id="{7414B2CF-DA63-413C-48FB-7680673190AD}"/>
              </a:ext>
            </a:extLst>
          </p:cNvPr>
          <p:cNvSpPr>
            <a:spLocks noGrp="1"/>
          </p:cNvSpPr>
          <p:nvPr>
            <p:ph type="body" sz="quarter" idx="15"/>
          </p:nvPr>
        </p:nvSpPr>
        <p:spPr>
          <a:xfrm>
            <a:off x="8167847" y="4414837"/>
            <a:ext cx="3563938" cy="1933575"/>
          </a:xfrm>
        </p:spPr>
        <p:txBody>
          <a:bodyPr>
            <a:noAutofit/>
          </a:bodyPr>
          <a:lstStyle>
            <a:lvl1pPr marL="0" indent="0">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2C921E3F-EDCD-3EE4-EBD9-307429074874}"/>
              </a:ext>
            </a:extLst>
          </p:cNvPr>
          <p:cNvSpPr/>
          <p:nvPr userDrawn="1"/>
        </p:nvSpPr>
        <p:spPr>
          <a:xfrm flipH="1">
            <a:off x="0" y="0"/>
            <a:ext cx="119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76580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 - image">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AB9C38D-4693-D506-8FB7-39B52011DB13}"/>
              </a:ext>
            </a:extLst>
          </p:cNvPr>
          <p:cNvSpPr>
            <a:spLocks noGrp="1"/>
          </p:cNvSpPr>
          <p:nvPr>
            <p:ph type="pic" sz="quarter" idx="10"/>
          </p:nvPr>
        </p:nvSpPr>
        <p:spPr>
          <a:xfrm>
            <a:off x="0" y="0"/>
            <a:ext cx="12192000" cy="6858000"/>
          </a:xfrm>
        </p:spPr>
        <p:txBody>
          <a:bodyPr/>
          <a:lstStyle/>
          <a:p>
            <a:endParaRPr lang="en-GB"/>
          </a:p>
        </p:txBody>
      </p:sp>
      <p:sp>
        <p:nvSpPr>
          <p:cNvPr id="2" name="Title 1">
            <a:extLst>
              <a:ext uri="{FF2B5EF4-FFF2-40B4-BE49-F238E27FC236}">
                <a16:creationId xmlns:a16="http://schemas.microsoft.com/office/drawing/2014/main" id="{40DFABDE-B7C9-7515-CBA4-074993948FEF}"/>
              </a:ext>
            </a:extLst>
          </p:cNvPr>
          <p:cNvSpPr>
            <a:spLocks noGrp="1"/>
          </p:cNvSpPr>
          <p:nvPr>
            <p:ph type="title"/>
          </p:nvPr>
        </p:nvSpPr>
        <p:spPr>
          <a:xfrm>
            <a:off x="560545" y="413501"/>
            <a:ext cx="10515600" cy="2110244"/>
          </a:xfrm>
        </p:spPr>
        <p:txBody>
          <a:bodyPr anchor="t" anchorCtr="0"/>
          <a:lstStyle>
            <a:lvl1pPr>
              <a:defRPr sz="60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C500175-8D06-F5A7-9736-9AE69E3BAD2E}"/>
              </a:ext>
            </a:extLst>
          </p:cNvPr>
          <p:cNvSpPr>
            <a:spLocks noGrp="1"/>
          </p:cNvSpPr>
          <p:nvPr>
            <p:ph type="body" idx="1"/>
          </p:nvPr>
        </p:nvSpPr>
        <p:spPr>
          <a:xfrm>
            <a:off x="560545" y="2798878"/>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434816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ero image with text overlay righ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0873E41-1614-5F75-2D8E-B58920E318DF}"/>
              </a:ext>
            </a:extLst>
          </p:cNvPr>
          <p:cNvSpPr>
            <a:spLocks noGrp="1"/>
          </p:cNvSpPr>
          <p:nvPr>
            <p:ph sz="quarter" idx="10"/>
          </p:nvPr>
        </p:nvSpPr>
        <p:spPr>
          <a:xfrm>
            <a:off x="0" y="0"/>
            <a:ext cx="12192000" cy="6858000"/>
          </a:xfrm>
        </p:spPr>
        <p:txBody>
          <a:bodyPr/>
          <a:lstStyle>
            <a:lvl1pPr marL="0" indent="0">
              <a:buNone/>
              <a:defRPr/>
            </a:lvl1pPr>
          </a:lstStyle>
          <a:p>
            <a:pPr lvl="0"/>
            <a:endParaRPr lang="en-GB"/>
          </a:p>
        </p:txBody>
      </p:sp>
      <p:sp>
        <p:nvSpPr>
          <p:cNvPr id="3" name="Text Placeholder 2">
            <a:extLst>
              <a:ext uri="{FF2B5EF4-FFF2-40B4-BE49-F238E27FC236}">
                <a16:creationId xmlns:a16="http://schemas.microsoft.com/office/drawing/2014/main" id="{AB2AB0D1-36B5-CA6D-2DE9-7AB687B6421D}"/>
              </a:ext>
            </a:extLst>
          </p:cNvPr>
          <p:cNvSpPr>
            <a:spLocks noGrp="1"/>
          </p:cNvSpPr>
          <p:nvPr>
            <p:ph type="body" sz="quarter" idx="11"/>
          </p:nvPr>
        </p:nvSpPr>
        <p:spPr>
          <a:xfrm>
            <a:off x="6256338" y="392113"/>
            <a:ext cx="5643562" cy="6256337"/>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515165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ero image with text overlay lef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0873E41-1614-5F75-2D8E-B58920E318DF}"/>
              </a:ext>
            </a:extLst>
          </p:cNvPr>
          <p:cNvSpPr>
            <a:spLocks noGrp="1"/>
          </p:cNvSpPr>
          <p:nvPr>
            <p:ph sz="quarter" idx="10"/>
          </p:nvPr>
        </p:nvSpPr>
        <p:spPr>
          <a:xfrm>
            <a:off x="0" y="0"/>
            <a:ext cx="12192000" cy="6858000"/>
          </a:xfrm>
        </p:spPr>
        <p:txBody>
          <a:bodyPr/>
          <a:lstStyle>
            <a:lvl1pPr marL="0" indent="0">
              <a:buNone/>
              <a:defRPr/>
            </a:lvl1pPr>
          </a:lstStyle>
          <a:p>
            <a:pPr lvl="0"/>
            <a:endParaRPr lang="en-GB"/>
          </a:p>
        </p:txBody>
      </p:sp>
      <p:sp>
        <p:nvSpPr>
          <p:cNvPr id="3" name="Text Placeholder 2">
            <a:extLst>
              <a:ext uri="{FF2B5EF4-FFF2-40B4-BE49-F238E27FC236}">
                <a16:creationId xmlns:a16="http://schemas.microsoft.com/office/drawing/2014/main" id="{AB2AB0D1-36B5-CA6D-2DE9-7AB687B6421D}"/>
              </a:ext>
            </a:extLst>
          </p:cNvPr>
          <p:cNvSpPr>
            <a:spLocks noGrp="1"/>
          </p:cNvSpPr>
          <p:nvPr>
            <p:ph type="body" sz="quarter" idx="11"/>
          </p:nvPr>
        </p:nvSpPr>
        <p:spPr>
          <a:xfrm>
            <a:off x="299675" y="300831"/>
            <a:ext cx="5643562" cy="6256337"/>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87803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ero image with title ">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0873E41-1614-5F75-2D8E-B58920E318DF}"/>
              </a:ext>
            </a:extLst>
          </p:cNvPr>
          <p:cNvSpPr>
            <a:spLocks noGrp="1"/>
          </p:cNvSpPr>
          <p:nvPr>
            <p:ph sz="quarter" idx="10"/>
          </p:nvPr>
        </p:nvSpPr>
        <p:spPr>
          <a:xfrm>
            <a:off x="0" y="0"/>
            <a:ext cx="12192000" cy="6858000"/>
          </a:xfrm>
        </p:spPr>
        <p:txBody>
          <a:bodyPr/>
          <a:lstStyle>
            <a:lvl1pPr marL="0" indent="0">
              <a:buNone/>
              <a:defRPr/>
            </a:lvl1pPr>
          </a:lstStyle>
          <a:p>
            <a:pPr lvl="0"/>
            <a:endParaRPr lang="en-GB"/>
          </a:p>
        </p:txBody>
      </p:sp>
      <p:sp>
        <p:nvSpPr>
          <p:cNvPr id="2" name="Title 1">
            <a:extLst>
              <a:ext uri="{FF2B5EF4-FFF2-40B4-BE49-F238E27FC236}">
                <a16:creationId xmlns:a16="http://schemas.microsoft.com/office/drawing/2014/main" id="{D0086CBF-B067-6211-2E02-0AE231D798F7}"/>
              </a:ext>
            </a:extLst>
          </p:cNvPr>
          <p:cNvSpPr>
            <a:spLocks noGrp="1"/>
          </p:cNvSpPr>
          <p:nvPr>
            <p:ph type="title"/>
          </p:nvPr>
        </p:nvSpPr>
        <p:spPr>
          <a:xfrm>
            <a:off x="482523" y="378188"/>
            <a:ext cx="11226953" cy="1833384"/>
          </a:xfrm>
        </p:spPr>
        <p:txBody>
          <a:bodyPr>
            <a:noAutofit/>
          </a:bodyPr>
          <a:lstStyle>
            <a:lvl1pPr>
              <a:defRPr sz="720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6235460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0873E41-1614-5F75-2D8E-B58920E318DF}"/>
              </a:ext>
            </a:extLst>
          </p:cNvPr>
          <p:cNvSpPr>
            <a:spLocks noGrp="1"/>
          </p:cNvSpPr>
          <p:nvPr>
            <p:ph sz="quarter" idx="10"/>
          </p:nvPr>
        </p:nvSpPr>
        <p:spPr>
          <a:xfrm>
            <a:off x="0" y="0"/>
            <a:ext cx="12192000" cy="6858000"/>
          </a:xfrm>
        </p:spPr>
        <p:txBody>
          <a:bodyPr/>
          <a:lstStyle>
            <a:lvl1pPr marL="0" indent="0">
              <a:buNone/>
              <a:defRPr/>
            </a:lvl1pPr>
          </a:lstStyle>
          <a:p>
            <a:pPr lvl="0"/>
            <a:endParaRPr lang="en-GB"/>
          </a:p>
        </p:txBody>
      </p:sp>
      <p:sp>
        <p:nvSpPr>
          <p:cNvPr id="2" name="Title 1">
            <a:extLst>
              <a:ext uri="{FF2B5EF4-FFF2-40B4-BE49-F238E27FC236}">
                <a16:creationId xmlns:a16="http://schemas.microsoft.com/office/drawing/2014/main" id="{AB222CE0-3957-4D56-BC89-6C7385EC6D22}"/>
              </a:ext>
            </a:extLst>
          </p:cNvPr>
          <p:cNvSpPr>
            <a:spLocks noGrp="1"/>
          </p:cNvSpPr>
          <p:nvPr>
            <p:ph type="title"/>
          </p:nvPr>
        </p:nvSpPr>
        <p:spPr>
          <a:xfrm>
            <a:off x="838200" y="365125"/>
            <a:ext cx="10526486" cy="1325563"/>
          </a:xfrm>
        </p:spPr>
        <p:txBody>
          <a:bodyPr/>
          <a:lstStyle/>
          <a:p>
            <a:r>
              <a:rPr lang="en-US"/>
              <a:t>Click to edit Master title style</a:t>
            </a:r>
            <a:endParaRPr lang="en-GB"/>
          </a:p>
        </p:txBody>
      </p:sp>
    </p:spTree>
    <p:extLst>
      <p:ext uri="{BB962C8B-B14F-4D97-AF65-F5344CB8AC3E}">
        <p14:creationId xmlns:p14="http://schemas.microsoft.com/office/powerpoint/2010/main" val="25376505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A62DE-D1A0-AF6F-08A7-B03F124BB825}"/>
              </a:ext>
            </a:extLst>
          </p:cNvPr>
          <p:cNvSpPr>
            <a:spLocks noGrp="1"/>
          </p:cNvSpPr>
          <p:nvPr>
            <p:ph type="title"/>
          </p:nvPr>
        </p:nvSpPr>
        <p:spPr>
          <a:xfrm>
            <a:off x="560545" y="413501"/>
            <a:ext cx="10515600" cy="2110244"/>
          </a:xfrm>
        </p:spPr>
        <p:txBody>
          <a:bodyPr anchor="t" anchorCtr="0"/>
          <a:lstStyle>
            <a:lvl1pPr>
              <a:defRPr sz="6000">
                <a:solidFill>
                  <a:srgbClr val="CF102D"/>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51EC555-4817-7A8F-CBA1-52A922235A0C}"/>
              </a:ext>
            </a:extLst>
          </p:cNvPr>
          <p:cNvSpPr>
            <a:spLocks noGrp="1"/>
          </p:cNvSpPr>
          <p:nvPr>
            <p:ph type="body" idx="1"/>
          </p:nvPr>
        </p:nvSpPr>
        <p:spPr>
          <a:xfrm>
            <a:off x="560545" y="2798878"/>
            <a:ext cx="10515600" cy="1500187"/>
          </a:xfrm>
        </p:spPr>
        <p:txBody>
          <a:bodyPr/>
          <a:lstStyle>
            <a:lvl1pPr marL="0" indent="0">
              <a:buNone/>
              <a:defRPr sz="2400">
                <a:solidFill>
                  <a:srgbClr val="00285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635085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A32183D-2FB6-C93F-D913-1D229A24FB0E}"/>
              </a:ext>
            </a:extLst>
          </p:cNvPr>
          <p:cNvSpPr>
            <a:spLocks noGrp="1"/>
          </p:cNvSpPr>
          <p:nvPr>
            <p:ph type="pic" sz="quarter" idx="10"/>
          </p:nvPr>
        </p:nvSpPr>
        <p:spPr>
          <a:xfrm>
            <a:off x="0" y="0"/>
            <a:ext cx="12192000" cy="6858000"/>
          </a:xfrm>
        </p:spPr>
        <p:txBody>
          <a:bodyPr/>
          <a:lstStyle/>
          <a:p>
            <a:endParaRPr lang="en-GB"/>
          </a:p>
        </p:txBody>
      </p:sp>
      <p:sp>
        <p:nvSpPr>
          <p:cNvPr id="2" name="Title 1">
            <a:extLst>
              <a:ext uri="{FF2B5EF4-FFF2-40B4-BE49-F238E27FC236}">
                <a16:creationId xmlns:a16="http://schemas.microsoft.com/office/drawing/2014/main" id="{5FDD87DC-9804-5B12-03DC-69BCADB6DA0A}"/>
              </a:ext>
            </a:extLst>
          </p:cNvPr>
          <p:cNvSpPr>
            <a:spLocks noGrp="1"/>
          </p:cNvSpPr>
          <p:nvPr>
            <p:ph type="title"/>
          </p:nvPr>
        </p:nvSpPr>
        <p:spPr>
          <a:xfrm>
            <a:off x="831849" y="3257184"/>
            <a:ext cx="9494907" cy="2852737"/>
          </a:xfrm>
        </p:spPr>
        <p:txBody>
          <a:bodyPr anchor="b">
            <a:normAutofit/>
          </a:bodyPr>
          <a:lstStyle>
            <a:lvl1pPr>
              <a:defRPr sz="54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0217395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C5F6EC77-ACC9-AF40-830A-B35C992F887E}"/>
              </a:ext>
            </a:extLst>
          </p:cNvPr>
          <p:cNvSpPr>
            <a:spLocks noGrp="1"/>
          </p:cNvSpPr>
          <p:nvPr>
            <p:ph type="pic" sz="quarter" idx="13"/>
          </p:nvPr>
        </p:nvSpPr>
        <p:spPr>
          <a:xfrm>
            <a:off x="0" y="0"/>
            <a:ext cx="12192000" cy="6858000"/>
          </a:xfrm>
          <a:custGeom>
            <a:avLst/>
            <a:gdLst>
              <a:gd name="connsiteX0" fmla="*/ 0 w 12192000"/>
              <a:gd name="connsiteY0" fmla="*/ 6238874 h 6858000"/>
              <a:gd name="connsiteX1" fmla="*/ 12192000 w 12192000"/>
              <a:gd name="connsiteY1" fmla="*/ 6238874 h 6858000"/>
              <a:gd name="connsiteX2" fmla="*/ 12192000 w 12192000"/>
              <a:gd name="connsiteY2" fmla="*/ 6858000 h 6858000"/>
              <a:gd name="connsiteX3" fmla="*/ 0 w 12192000"/>
              <a:gd name="connsiteY3" fmla="*/ 6858000 h 6858000"/>
              <a:gd name="connsiteX4" fmla="*/ 0 w 12192000"/>
              <a:gd name="connsiteY4" fmla="*/ 0 h 6858000"/>
              <a:gd name="connsiteX5" fmla="*/ 12192000 w 12192000"/>
              <a:gd name="connsiteY5" fmla="*/ 0 h 6858000"/>
              <a:gd name="connsiteX6" fmla="*/ 12192000 w 12192000"/>
              <a:gd name="connsiteY6" fmla="*/ 4900613 h 6858000"/>
              <a:gd name="connsiteX7" fmla="*/ 0 w 12192000"/>
              <a:gd name="connsiteY7" fmla="*/ 49006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6238874"/>
                </a:moveTo>
                <a:lnTo>
                  <a:pt x="12192000" y="6238874"/>
                </a:lnTo>
                <a:lnTo>
                  <a:pt x="12192000" y="6858000"/>
                </a:lnTo>
                <a:lnTo>
                  <a:pt x="0" y="6858000"/>
                </a:lnTo>
                <a:close/>
                <a:moveTo>
                  <a:pt x="0" y="0"/>
                </a:moveTo>
                <a:lnTo>
                  <a:pt x="12192000" y="0"/>
                </a:lnTo>
                <a:lnTo>
                  <a:pt x="12192000" y="4900613"/>
                </a:lnTo>
                <a:lnTo>
                  <a:pt x="0" y="4900613"/>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p:spPr>
        <p:txBody>
          <a:bodyPr wrap="square">
            <a:noAutofit/>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35" name="Rectangle 34">
            <a:extLst>
              <a:ext uri="{FF2B5EF4-FFF2-40B4-BE49-F238E27FC236}">
                <a16:creationId xmlns:a16="http://schemas.microsoft.com/office/drawing/2014/main" id="{E1C5F8E5-E9FC-B948-BDA7-7A48D6034DA1}"/>
              </a:ext>
            </a:extLst>
          </p:cNvPr>
          <p:cNvSpPr/>
          <p:nvPr userDrawn="1"/>
        </p:nvSpPr>
        <p:spPr>
          <a:xfrm>
            <a:off x="0" y="4898581"/>
            <a:ext cx="12192000" cy="13382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D619D9-865D-AD45-9D48-7E7929244CB4}"/>
              </a:ext>
            </a:extLst>
          </p:cNvPr>
          <p:cNvSpPr>
            <a:spLocks noGrp="1"/>
          </p:cNvSpPr>
          <p:nvPr>
            <p:ph type="title"/>
          </p:nvPr>
        </p:nvSpPr>
        <p:spPr>
          <a:xfrm>
            <a:off x="831850" y="5060866"/>
            <a:ext cx="10515600" cy="997510"/>
          </a:xfrm>
        </p:spPr>
        <p:txBody>
          <a:bodyPr>
            <a:noAutofit/>
          </a:bodyPr>
          <a:lstStyle>
            <a:lvl1pPr>
              <a:defRPr sz="54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9901247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Section Divider">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C5F6EC77-ACC9-AF40-830A-B35C992F887E}"/>
              </a:ext>
            </a:extLst>
          </p:cNvPr>
          <p:cNvSpPr>
            <a:spLocks noGrp="1"/>
          </p:cNvSpPr>
          <p:nvPr>
            <p:ph type="pic" sz="quarter" idx="13"/>
          </p:nvPr>
        </p:nvSpPr>
        <p:spPr>
          <a:xfrm>
            <a:off x="0" y="0"/>
            <a:ext cx="12192000" cy="6858000"/>
          </a:xfrm>
          <a:custGeom>
            <a:avLst/>
            <a:gdLst>
              <a:gd name="connsiteX0" fmla="*/ 0 w 12192000"/>
              <a:gd name="connsiteY0" fmla="*/ 6238874 h 6858000"/>
              <a:gd name="connsiteX1" fmla="*/ 12192000 w 12192000"/>
              <a:gd name="connsiteY1" fmla="*/ 6238874 h 6858000"/>
              <a:gd name="connsiteX2" fmla="*/ 12192000 w 12192000"/>
              <a:gd name="connsiteY2" fmla="*/ 6858000 h 6858000"/>
              <a:gd name="connsiteX3" fmla="*/ 0 w 12192000"/>
              <a:gd name="connsiteY3" fmla="*/ 6858000 h 6858000"/>
              <a:gd name="connsiteX4" fmla="*/ 0 w 12192000"/>
              <a:gd name="connsiteY4" fmla="*/ 0 h 6858000"/>
              <a:gd name="connsiteX5" fmla="*/ 12192000 w 12192000"/>
              <a:gd name="connsiteY5" fmla="*/ 0 h 6858000"/>
              <a:gd name="connsiteX6" fmla="*/ 12192000 w 12192000"/>
              <a:gd name="connsiteY6" fmla="*/ 4900613 h 6858000"/>
              <a:gd name="connsiteX7" fmla="*/ 0 w 12192000"/>
              <a:gd name="connsiteY7" fmla="*/ 49006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6238874"/>
                </a:moveTo>
                <a:lnTo>
                  <a:pt x="12192000" y="6238874"/>
                </a:lnTo>
                <a:lnTo>
                  <a:pt x="12192000" y="6858000"/>
                </a:lnTo>
                <a:lnTo>
                  <a:pt x="0" y="6858000"/>
                </a:lnTo>
                <a:close/>
                <a:moveTo>
                  <a:pt x="0" y="0"/>
                </a:moveTo>
                <a:lnTo>
                  <a:pt x="12192000" y="0"/>
                </a:lnTo>
                <a:lnTo>
                  <a:pt x="12192000" y="4900613"/>
                </a:lnTo>
                <a:lnTo>
                  <a:pt x="0" y="4900613"/>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p:spPr>
        <p:txBody>
          <a:bodyPr wrap="square">
            <a:noAutofit/>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35" name="Rectangle 34">
            <a:extLst>
              <a:ext uri="{FF2B5EF4-FFF2-40B4-BE49-F238E27FC236}">
                <a16:creationId xmlns:a16="http://schemas.microsoft.com/office/drawing/2014/main" id="{E1C5F8E5-E9FC-B948-BDA7-7A48D6034DA1}"/>
              </a:ext>
            </a:extLst>
          </p:cNvPr>
          <p:cNvSpPr/>
          <p:nvPr userDrawn="1"/>
        </p:nvSpPr>
        <p:spPr>
          <a:xfrm>
            <a:off x="0" y="4898581"/>
            <a:ext cx="12192000" cy="1338261"/>
          </a:xfrm>
          <a:prstGeom prst="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D619D9-865D-AD45-9D48-7E7929244CB4}"/>
              </a:ext>
            </a:extLst>
          </p:cNvPr>
          <p:cNvSpPr>
            <a:spLocks noGrp="1"/>
          </p:cNvSpPr>
          <p:nvPr>
            <p:ph type="title"/>
          </p:nvPr>
        </p:nvSpPr>
        <p:spPr>
          <a:xfrm>
            <a:off x="831850" y="5060866"/>
            <a:ext cx="10515600" cy="997510"/>
          </a:xfrm>
        </p:spPr>
        <p:txBody>
          <a:bodyPr>
            <a:noAutofit/>
          </a:bodyPr>
          <a:lstStyle>
            <a:lvl1pPr>
              <a:defRPr sz="54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641729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_blue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DA507-EE43-77FA-DA6B-E973C6A26220}"/>
              </a:ext>
            </a:extLst>
          </p:cNvPr>
          <p:cNvSpPr>
            <a:spLocks noGrp="1"/>
          </p:cNvSpPr>
          <p:nvPr>
            <p:ph type="title"/>
          </p:nvPr>
        </p:nvSpPr>
        <p:spPr>
          <a:xfrm>
            <a:off x="838200" y="365126"/>
            <a:ext cx="10515599" cy="997510"/>
          </a:xfrm>
        </p:spPr>
        <p:txBody>
          <a:bodyPr/>
          <a:lstStyle>
            <a:lvl1pPr>
              <a:defRPr>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0B1952E-ED4F-CECE-B3D3-04B0BD0B37C3}"/>
              </a:ext>
            </a:extLst>
          </p:cNvPr>
          <p:cNvSpPr>
            <a:spLocks noGrp="1"/>
          </p:cNvSpPr>
          <p:nvPr>
            <p:ph idx="1"/>
          </p:nvPr>
        </p:nvSpPr>
        <p:spPr>
          <a:xfrm>
            <a:off x="838200" y="1395320"/>
            <a:ext cx="10515599"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30BB1A-FD53-700D-47E6-097B29AD06DB}"/>
              </a:ext>
            </a:extLst>
          </p:cNvPr>
          <p:cNvSpPr>
            <a:spLocks noGrp="1"/>
          </p:cNvSpPr>
          <p:nvPr>
            <p:ph type="dt" sz="half" idx="10"/>
          </p:nvPr>
        </p:nvSpPr>
        <p:spPr/>
        <p:txBody>
          <a:bodyPr/>
          <a:lstStyle/>
          <a:p>
            <a:fld id="{7A4AC74F-2930-2E42-9300-1BC2F264D074}" type="datetime1">
              <a:rPr lang="en-GB" smtClean="0"/>
              <a:t>08/11/2024</a:t>
            </a:fld>
            <a:endParaRPr lang="en-US"/>
          </a:p>
        </p:txBody>
      </p:sp>
      <p:sp>
        <p:nvSpPr>
          <p:cNvPr id="5" name="Footer Placeholder 4">
            <a:extLst>
              <a:ext uri="{FF2B5EF4-FFF2-40B4-BE49-F238E27FC236}">
                <a16:creationId xmlns:a16="http://schemas.microsoft.com/office/drawing/2014/main" id="{9198B59D-ECB5-4138-C18D-ADDCBB1B4D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DDA1AC-46C3-26CC-96DB-5B5B1AED7138}"/>
              </a:ext>
            </a:extLst>
          </p:cNvPr>
          <p:cNvSpPr>
            <a:spLocks noGrp="1"/>
          </p:cNvSpPr>
          <p:nvPr>
            <p:ph type="sldNum" sz="quarter" idx="12"/>
          </p:nvPr>
        </p:nvSpPr>
        <p:spPr/>
        <p:txBody>
          <a:bodyPr/>
          <a:lstStyle/>
          <a:p>
            <a:fld id="{1B287C65-F529-6A4B-9307-53EFD28F08ED}" type="slidenum">
              <a:rPr lang="en-US" smtClean="0"/>
              <a:t>‹#›</a:t>
            </a:fld>
            <a:endParaRPr lang="en-US"/>
          </a:p>
        </p:txBody>
      </p:sp>
      <p:sp>
        <p:nvSpPr>
          <p:cNvPr id="9" name="Rectangle 8">
            <a:extLst>
              <a:ext uri="{FF2B5EF4-FFF2-40B4-BE49-F238E27FC236}">
                <a16:creationId xmlns:a16="http://schemas.microsoft.com/office/drawing/2014/main" id="{AE0F7A08-B129-F616-7859-8ABA9ED7643F}"/>
              </a:ext>
            </a:extLst>
          </p:cNvPr>
          <p:cNvSpPr/>
          <p:nvPr userDrawn="1"/>
        </p:nvSpPr>
        <p:spPr>
          <a:xfrm flipH="1">
            <a:off x="0" y="0"/>
            <a:ext cx="11927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17097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Section Divider">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C5F6EC77-ACC9-AF40-830A-B35C992F887E}"/>
              </a:ext>
            </a:extLst>
          </p:cNvPr>
          <p:cNvSpPr>
            <a:spLocks noGrp="1"/>
          </p:cNvSpPr>
          <p:nvPr>
            <p:ph type="pic" sz="quarter" idx="13"/>
          </p:nvPr>
        </p:nvSpPr>
        <p:spPr>
          <a:xfrm>
            <a:off x="0" y="0"/>
            <a:ext cx="12192000" cy="6858000"/>
          </a:xfrm>
          <a:custGeom>
            <a:avLst/>
            <a:gdLst>
              <a:gd name="connsiteX0" fmla="*/ 0 w 12192000"/>
              <a:gd name="connsiteY0" fmla="*/ 6238874 h 6858000"/>
              <a:gd name="connsiteX1" fmla="*/ 12192000 w 12192000"/>
              <a:gd name="connsiteY1" fmla="*/ 6238874 h 6858000"/>
              <a:gd name="connsiteX2" fmla="*/ 12192000 w 12192000"/>
              <a:gd name="connsiteY2" fmla="*/ 6858000 h 6858000"/>
              <a:gd name="connsiteX3" fmla="*/ 0 w 12192000"/>
              <a:gd name="connsiteY3" fmla="*/ 6858000 h 6858000"/>
              <a:gd name="connsiteX4" fmla="*/ 0 w 12192000"/>
              <a:gd name="connsiteY4" fmla="*/ 0 h 6858000"/>
              <a:gd name="connsiteX5" fmla="*/ 12192000 w 12192000"/>
              <a:gd name="connsiteY5" fmla="*/ 0 h 6858000"/>
              <a:gd name="connsiteX6" fmla="*/ 12192000 w 12192000"/>
              <a:gd name="connsiteY6" fmla="*/ 4900613 h 6858000"/>
              <a:gd name="connsiteX7" fmla="*/ 0 w 12192000"/>
              <a:gd name="connsiteY7" fmla="*/ 49006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6238874"/>
                </a:moveTo>
                <a:lnTo>
                  <a:pt x="12192000" y="6238874"/>
                </a:lnTo>
                <a:lnTo>
                  <a:pt x="12192000" y="6858000"/>
                </a:lnTo>
                <a:lnTo>
                  <a:pt x="0" y="6858000"/>
                </a:lnTo>
                <a:close/>
                <a:moveTo>
                  <a:pt x="0" y="0"/>
                </a:moveTo>
                <a:lnTo>
                  <a:pt x="12192000" y="0"/>
                </a:lnTo>
                <a:lnTo>
                  <a:pt x="12192000" y="4900613"/>
                </a:lnTo>
                <a:lnTo>
                  <a:pt x="0" y="4900613"/>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p:spPr>
        <p:txBody>
          <a:bodyPr wrap="square">
            <a:noAutofit/>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35" name="Rectangle 34">
            <a:extLst>
              <a:ext uri="{FF2B5EF4-FFF2-40B4-BE49-F238E27FC236}">
                <a16:creationId xmlns:a16="http://schemas.microsoft.com/office/drawing/2014/main" id="{E1C5F8E5-E9FC-B948-BDA7-7A48D6034DA1}"/>
              </a:ext>
            </a:extLst>
          </p:cNvPr>
          <p:cNvSpPr/>
          <p:nvPr userDrawn="1"/>
        </p:nvSpPr>
        <p:spPr>
          <a:xfrm>
            <a:off x="0" y="4898581"/>
            <a:ext cx="12192000" cy="13382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D619D9-865D-AD45-9D48-7E7929244CB4}"/>
              </a:ext>
            </a:extLst>
          </p:cNvPr>
          <p:cNvSpPr>
            <a:spLocks noGrp="1"/>
          </p:cNvSpPr>
          <p:nvPr>
            <p:ph type="title"/>
          </p:nvPr>
        </p:nvSpPr>
        <p:spPr>
          <a:xfrm>
            <a:off x="831850" y="5060866"/>
            <a:ext cx="10515600" cy="997510"/>
          </a:xfrm>
        </p:spPr>
        <p:txBody>
          <a:bodyPr>
            <a:noAutofit/>
          </a:bodyPr>
          <a:lstStyle>
            <a:lvl1pPr>
              <a:defRPr sz="54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2224896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Section Divider">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C5F6EC77-ACC9-AF40-830A-B35C992F887E}"/>
              </a:ext>
            </a:extLst>
          </p:cNvPr>
          <p:cNvSpPr>
            <a:spLocks noGrp="1"/>
          </p:cNvSpPr>
          <p:nvPr>
            <p:ph type="pic" sz="quarter" idx="13"/>
          </p:nvPr>
        </p:nvSpPr>
        <p:spPr>
          <a:xfrm>
            <a:off x="0" y="0"/>
            <a:ext cx="12192000" cy="6858000"/>
          </a:xfrm>
          <a:custGeom>
            <a:avLst/>
            <a:gdLst>
              <a:gd name="connsiteX0" fmla="*/ 0 w 12192000"/>
              <a:gd name="connsiteY0" fmla="*/ 6238874 h 6858000"/>
              <a:gd name="connsiteX1" fmla="*/ 12192000 w 12192000"/>
              <a:gd name="connsiteY1" fmla="*/ 6238874 h 6858000"/>
              <a:gd name="connsiteX2" fmla="*/ 12192000 w 12192000"/>
              <a:gd name="connsiteY2" fmla="*/ 6858000 h 6858000"/>
              <a:gd name="connsiteX3" fmla="*/ 0 w 12192000"/>
              <a:gd name="connsiteY3" fmla="*/ 6858000 h 6858000"/>
              <a:gd name="connsiteX4" fmla="*/ 0 w 12192000"/>
              <a:gd name="connsiteY4" fmla="*/ 0 h 6858000"/>
              <a:gd name="connsiteX5" fmla="*/ 12192000 w 12192000"/>
              <a:gd name="connsiteY5" fmla="*/ 0 h 6858000"/>
              <a:gd name="connsiteX6" fmla="*/ 12192000 w 12192000"/>
              <a:gd name="connsiteY6" fmla="*/ 4900613 h 6858000"/>
              <a:gd name="connsiteX7" fmla="*/ 0 w 12192000"/>
              <a:gd name="connsiteY7" fmla="*/ 49006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6238874"/>
                </a:moveTo>
                <a:lnTo>
                  <a:pt x="12192000" y="6238874"/>
                </a:lnTo>
                <a:lnTo>
                  <a:pt x="12192000" y="6858000"/>
                </a:lnTo>
                <a:lnTo>
                  <a:pt x="0" y="6858000"/>
                </a:lnTo>
                <a:close/>
                <a:moveTo>
                  <a:pt x="0" y="0"/>
                </a:moveTo>
                <a:lnTo>
                  <a:pt x="12192000" y="0"/>
                </a:lnTo>
                <a:lnTo>
                  <a:pt x="12192000" y="4900613"/>
                </a:lnTo>
                <a:lnTo>
                  <a:pt x="0" y="4900613"/>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p:spPr>
        <p:txBody>
          <a:bodyPr wrap="square">
            <a:noAutofit/>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35" name="Rectangle 34">
            <a:extLst>
              <a:ext uri="{FF2B5EF4-FFF2-40B4-BE49-F238E27FC236}">
                <a16:creationId xmlns:a16="http://schemas.microsoft.com/office/drawing/2014/main" id="{E1C5F8E5-E9FC-B948-BDA7-7A48D6034DA1}"/>
              </a:ext>
            </a:extLst>
          </p:cNvPr>
          <p:cNvSpPr/>
          <p:nvPr userDrawn="1"/>
        </p:nvSpPr>
        <p:spPr>
          <a:xfrm>
            <a:off x="0" y="4898581"/>
            <a:ext cx="12192000" cy="13382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D619D9-865D-AD45-9D48-7E7929244CB4}"/>
              </a:ext>
            </a:extLst>
          </p:cNvPr>
          <p:cNvSpPr>
            <a:spLocks noGrp="1"/>
          </p:cNvSpPr>
          <p:nvPr>
            <p:ph type="title"/>
          </p:nvPr>
        </p:nvSpPr>
        <p:spPr>
          <a:xfrm>
            <a:off x="831850" y="5060866"/>
            <a:ext cx="10515600" cy="997510"/>
          </a:xfrm>
        </p:spPr>
        <p:txBody>
          <a:bodyPr>
            <a:noAutofit/>
          </a:bodyPr>
          <a:lstStyle>
            <a:lvl1pPr>
              <a:defRPr sz="54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6826757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header - red">
    <p:bg>
      <p:bgPr>
        <a:gradFill flip="none" rotWithShape="1">
          <a:gsLst>
            <a:gs pos="100000">
              <a:schemeClr val="accent1">
                <a:lumMod val="75000"/>
              </a:schemeClr>
            </a:gs>
            <a:gs pos="5700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72B624F-674A-AE3A-097F-1424F523D5AC}"/>
              </a:ext>
            </a:extLst>
          </p:cNvPr>
          <p:cNvSpPr>
            <a:spLocks noGrp="1"/>
          </p:cNvSpPr>
          <p:nvPr>
            <p:ph type="title"/>
          </p:nvPr>
        </p:nvSpPr>
        <p:spPr>
          <a:xfrm>
            <a:off x="573608" y="949078"/>
            <a:ext cx="10515600" cy="2110244"/>
          </a:xfrm>
        </p:spPr>
        <p:txBody>
          <a:bodyPr anchor="t" anchorCtr="0"/>
          <a:lstStyle>
            <a:lvl1pPr>
              <a:defRPr sz="6000">
                <a:solidFill>
                  <a:schemeClr val="bg1"/>
                </a:solidFill>
              </a:defRPr>
            </a:lvl1pPr>
          </a:lstStyle>
          <a:p>
            <a:r>
              <a:rPr lang="en-US"/>
              <a:t>Click to edit Master title style</a:t>
            </a:r>
            <a:endParaRPr lang="en-GB"/>
          </a:p>
        </p:txBody>
      </p:sp>
      <p:sp>
        <p:nvSpPr>
          <p:cNvPr id="6" name="Text Placeholder 2">
            <a:extLst>
              <a:ext uri="{FF2B5EF4-FFF2-40B4-BE49-F238E27FC236}">
                <a16:creationId xmlns:a16="http://schemas.microsoft.com/office/drawing/2014/main" id="{151FFBBD-BFCA-F141-9979-9CE87DF6E64C}"/>
              </a:ext>
            </a:extLst>
          </p:cNvPr>
          <p:cNvSpPr>
            <a:spLocks noGrp="1"/>
          </p:cNvSpPr>
          <p:nvPr>
            <p:ph type="body" idx="1"/>
          </p:nvPr>
        </p:nvSpPr>
        <p:spPr>
          <a:xfrm>
            <a:off x="573608" y="3334455"/>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Rectangle 1">
            <a:extLst>
              <a:ext uri="{FF2B5EF4-FFF2-40B4-BE49-F238E27FC236}">
                <a16:creationId xmlns:a16="http://schemas.microsoft.com/office/drawing/2014/main" id="{42DB52F7-F528-5CF7-8786-D03DC4F4536A}"/>
              </a:ext>
            </a:extLst>
          </p:cNvPr>
          <p:cNvSpPr/>
          <p:nvPr userDrawn="1"/>
        </p:nvSpPr>
        <p:spPr>
          <a:xfrm flipH="1">
            <a:off x="0" y="0"/>
            <a:ext cx="119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85862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Header - blue">
    <p:bg>
      <p:bgPr>
        <a:gradFill flip="none" rotWithShape="1">
          <a:gsLst>
            <a:gs pos="0">
              <a:schemeClr val="accent2">
                <a:lumMod val="89000"/>
              </a:schemeClr>
            </a:gs>
            <a:gs pos="38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6AFAE8C-11DC-15E3-685F-655DC91379EF}"/>
              </a:ext>
            </a:extLst>
          </p:cNvPr>
          <p:cNvSpPr>
            <a:spLocks noGrp="1"/>
          </p:cNvSpPr>
          <p:nvPr>
            <p:ph type="title"/>
          </p:nvPr>
        </p:nvSpPr>
        <p:spPr>
          <a:xfrm>
            <a:off x="573608" y="949078"/>
            <a:ext cx="10515600" cy="2110244"/>
          </a:xfrm>
        </p:spPr>
        <p:txBody>
          <a:bodyPr anchor="t" anchorCtr="0"/>
          <a:lstStyle>
            <a:lvl1pPr>
              <a:defRPr sz="6000">
                <a:solidFill>
                  <a:schemeClr val="bg1"/>
                </a:solidFill>
              </a:defRPr>
            </a:lvl1pPr>
          </a:lstStyle>
          <a:p>
            <a:r>
              <a:rPr lang="en-US"/>
              <a:t>Click to edit Master title style</a:t>
            </a:r>
            <a:endParaRPr lang="en-GB"/>
          </a:p>
        </p:txBody>
      </p:sp>
      <p:sp>
        <p:nvSpPr>
          <p:cNvPr id="10" name="Text Placeholder 2">
            <a:extLst>
              <a:ext uri="{FF2B5EF4-FFF2-40B4-BE49-F238E27FC236}">
                <a16:creationId xmlns:a16="http://schemas.microsoft.com/office/drawing/2014/main" id="{F281D7A0-E782-45AA-2601-4D1FEB5A5864}"/>
              </a:ext>
            </a:extLst>
          </p:cNvPr>
          <p:cNvSpPr>
            <a:spLocks noGrp="1"/>
          </p:cNvSpPr>
          <p:nvPr>
            <p:ph type="body" idx="1"/>
          </p:nvPr>
        </p:nvSpPr>
        <p:spPr>
          <a:xfrm>
            <a:off x="573608" y="3334455"/>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Rectangle 1">
            <a:extLst>
              <a:ext uri="{FF2B5EF4-FFF2-40B4-BE49-F238E27FC236}">
                <a16:creationId xmlns:a16="http://schemas.microsoft.com/office/drawing/2014/main" id="{F8CEFE97-C066-10C2-F2A0-ED50E2F1FCAB}"/>
              </a:ext>
            </a:extLst>
          </p:cNvPr>
          <p:cNvSpPr/>
          <p:nvPr userDrawn="1"/>
        </p:nvSpPr>
        <p:spPr>
          <a:xfrm flipH="1">
            <a:off x="0" y="0"/>
            <a:ext cx="119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19153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Header - green">
    <p:bg>
      <p:bgPr>
        <a:gradFill flip="none" rotWithShape="1">
          <a:gsLst>
            <a:gs pos="0">
              <a:schemeClr val="accent3"/>
            </a:gs>
            <a:gs pos="50000">
              <a:srgbClr val="002622"/>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834417E-21B1-58E2-FFF7-9D683F94C51A}"/>
              </a:ext>
            </a:extLst>
          </p:cNvPr>
          <p:cNvSpPr>
            <a:spLocks noGrp="1"/>
          </p:cNvSpPr>
          <p:nvPr>
            <p:ph type="title"/>
          </p:nvPr>
        </p:nvSpPr>
        <p:spPr>
          <a:xfrm>
            <a:off x="573608" y="949078"/>
            <a:ext cx="10515600" cy="2110244"/>
          </a:xfrm>
        </p:spPr>
        <p:txBody>
          <a:bodyPr anchor="t" anchorCtr="0"/>
          <a:lstStyle>
            <a:lvl1pPr>
              <a:defRPr sz="6000">
                <a:solidFill>
                  <a:schemeClr val="bg1"/>
                </a:solidFill>
              </a:defRPr>
            </a:lvl1pPr>
          </a:lstStyle>
          <a:p>
            <a:r>
              <a:rPr lang="en-US"/>
              <a:t>Click to edit Master title style</a:t>
            </a:r>
            <a:endParaRPr lang="en-GB"/>
          </a:p>
        </p:txBody>
      </p:sp>
      <p:sp>
        <p:nvSpPr>
          <p:cNvPr id="6" name="Text Placeholder 2">
            <a:extLst>
              <a:ext uri="{FF2B5EF4-FFF2-40B4-BE49-F238E27FC236}">
                <a16:creationId xmlns:a16="http://schemas.microsoft.com/office/drawing/2014/main" id="{0E008D81-6219-ABE0-366B-D78B0F89BD6E}"/>
              </a:ext>
            </a:extLst>
          </p:cNvPr>
          <p:cNvSpPr>
            <a:spLocks noGrp="1"/>
          </p:cNvSpPr>
          <p:nvPr>
            <p:ph type="body" idx="1"/>
          </p:nvPr>
        </p:nvSpPr>
        <p:spPr>
          <a:xfrm>
            <a:off x="573608" y="3334455"/>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Rectangle 1">
            <a:extLst>
              <a:ext uri="{FF2B5EF4-FFF2-40B4-BE49-F238E27FC236}">
                <a16:creationId xmlns:a16="http://schemas.microsoft.com/office/drawing/2014/main" id="{8C852FBF-1222-F53B-E1A5-E230C7DAB9C8}"/>
              </a:ext>
            </a:extLst>
          </p:cNvPr>
          <p:cNvSpPr/>
          <p:nvPr userDrawn="1"/>
        </p:nvSpPr>
        <p:spPr>
          <a:xfrm flipH="1">
            <a:off x="0" y="0"/>
            <a:ext cx="119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20389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End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907364-2508-4E8E-A4FD-BCE63AF0188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291849" y="1743445"/>
            <a:ext cx="5608302" cy="3371109"/>
          </a:xfrm>
          <a:prstGeom prst="rect">
            <a:avLst/>
          </a:prstGeom>
        </p:spPr>
      </p:pic>
    </p:spTree>
    <p:extLst>
      <p:ext uri="{BB962C8B-B14F-4D97-AF65-F5344CB8AC3E}">
        <p14:creationId xmlns:p14="http://schemas.microsoft.com/office/powerpoint/2010/main" val="36485789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Title Slide" type="title">
  <p:cSld name="1_Title Slide">
    <p:spTree>
      <p:nvGrpSpPr>
        <p:cNvPr id="1" name="Shape 39"/>
        <p:cNvGrpSpPr/>
        <p:nvPr/>
      </p:nvGrpSpPr>
      <p:grpSpPr>
        <a:xfrm>
          <a:off x="0" y="0"/>
          <a:ext cx="0" cy="0"/>
          <a:chOff x="0" y="0"/>
          <a:chExt cx="0" cy="0"/>
        </a:xfrm>
      </p:grpSpPr>
      <p:sp>
        <p:nvSpPr>
          <p:cNvPr id="40" name="Shape 40"/>
          <p:cNvSpPr txBox="1">
            <a:spLocks noGrp="1"/>
          </p:cNvSpPr>
          <p:nvPr>
            <p:ph type="ctrTitle"/>
          </p:nvPr>
        </p:nvSpPr>
        <p:spPr>
          <a:xfrm>
            <a:off x="914400" y="2130431"/>
            <a:ext cx="10363200" cy="14700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3600" b="0" i="0" u="none" strike="noStrike" cap="none">
                <a:solidFill>
                  <a:srgbClr val="BF004D"/>
                </a:solidFill>
                <a:latin typeface="Arial"/>
                <a:ea typeface="Arial"/>
                <a:cs typeface="Arial"/>
                <a:sym typeface="Arial"/>
              </a:defRPr>
            </a:lvl1pPr>
            <a:lvl2pPr marR="0" lvl="1" algn="l" rtl="0">
              <a:spcBef>
                <a:spcPts val="0"/>
              </a:spcBef>
              <a:spcAft>
                <a:spcPts val="0"/>
              </a:spcAft>
              <a:buSzPts val="1400"/>
              <a:buNone/>
              <a:defRPr sz="3600" b="0" i="0" u="none" strike="noStrike" cap="none">
                <a:solidFill>
                  <a:srgbClr val="BF004D"/>
                </a:solidFill>
                <a:latin typeface="Arial"/>
                <a:ea typeface="Arial"/>
                <a:cs typeface="Arial"/>
                <a:sym typeface="Arial"/>
              </a:defRPr>
            </a:lvl2pPr>
            <a:lvl3pPr marR="0" lvl="2" algn="l" rtl="0">
              <a:spcBef>
                <a:spcPts val="0"/>
              </a:spcBef>
              <a:spcAft>
                <a:spcPts val="0"/>
              </a:spcAft>
              <a:buSzPts val="1400"/>
              <a:buNone/>
              <a:defRPr sz="3600" b="0" i="0" u="none" strike="noStrike" cap="none">
                <a:solidFill>
                  <a:srgbClr val="BF004D"/>
                </a:solidFill>
                <a:latin typeface="Arial"/>
                <a:ea typeface="Arial"/>
                <a:cs typeface="Arial"/>
                <a:sym typeface="Arial"/>
              </a:defRPr>
            </a:lvl3pPr>
            <a:lvl4pPr marR="0" lvl="3" algn="l" rtl="0">
              <a:spcBef>
                <a:spcPts val="0"/>
              </a:spcBef>
              <a:spcAft>
                <a:spcPts val="0"/>
              </a:spcAft>
              <a:buSzPts val="1400"/>
              <a:buNone/>
              <a:defRPr sz="3600" b="0" i="0" u="none" strike="noStrike" cap="none">
                <a:solidFill>
                  <a:srgbClr val="BF004D"/>
                </a:solidFill>
                <a:latin typeface="Arial"/>
                <a:ea typeface="Arial"/>
                <a:cs typeface="Arial"/>
                <a:sym typeface="Arial"/>
              </a:defRPr>
            </a:lvl4pPr>
            <a:lvl5pPr marR="0" lvl="4" algn="l" rtl="0">
              <a:spcBef>
                <a:spcPts val="0"/>
              </a:spcBef>
              <a:spcAft>
                <a:spcPts val="0"/>
              </a:spcAft>
              <a:buSzPts val="1400"/>
              <a:buNone/>
              <a:defRPr sz="3600" b="0" i="0" u="none" strike="noStrike" cap="none">
                <a:solidFill>
                  <a:srgbClr val="BF004D"/>
                </a:solidFill>
                <a:latin typeface="Arial"/>
                <a:ea typeface="Arial"/>
                <a:cs typeface="Arial"/>
                <a:sym typeface="Arial"/>
              </a:defRPr>
            </a:lvl5pPr>
            <a:lvl6pPr marR="0" lvl="5" algn="l" rtl="0">
              <a:spcBef>
                <a:spcPts val="0"/>
              </a:spcBef>
              <a:spcAft>
                <a:spcPts val="0"/>
              </a:spcAft>
              <a:buSzPts val="1400"/>
              <a:buNone/>
              <a:defRPr sz="3600" b="0" i="0" u="none" strike="noStrike" cap="none">
                <a:solidFill>
                  <a:srgbClr val="BF004D"/>
                </a:solidFill>
                <a:latin typeface="Arial"/>
                <a:ea typeface="Arial"/>
                <a:cs typeface="Arial"/>
                <a:sym typeface="Arial"/>
              </a:defRPr>
            </a:lvl6pPr>
            <a:lvl7pPr marR="0" lvl="6" algn="l" rtl="0">
              <a:spcBef>
                <a:spcPts val="0"/>
              </a:spcBef>
              <a:spcAft>
                <a:spcPts val="0"/>
              </a:spcAft>
              <a:buSzPts val="1400"/>
              <a:buNone/>
              <a:defRPr sz="3600" b="0" i="0" u="none" strike="noStrike" cap="none">
                <a:solidFill>
                  <a:srgbClr val="BF004D"/>
                </a:solidFill>
                <a:latin typeface="Arial"/>
                <a:ea typeface="Arial"/>
                <a:cs typeface="Arial"/>
                <a:sym typeface="Arial"/>
              </a:defRPr>
            </a:lvl7pPr>
            <a:lvl8pPr marR="0" lvl="7" algn="l" rtl="0">
              <a:spcBef>
                <a:spcPts val="0"/>
              </a:spcBef>
              <a:spcAft>
                <a:spcPts val="0"/>
              </a:spcAft>
              <a:buSzPts val="1400"/>
              <a:buNone/>
              <a:defRPr sz="3600" b="0" i="0" u="none" strike="noStrike" cap="none">
                <a:solidFill>
                  <a:srgbClr val="BF004D"/>
                </a:solidFill>
                <a:latin typeface="Arial"/>
                <a:ea typeface="Arial"/>
                <a:cs typeface="Arial"/>
                <a:sym typeface="Arial"/>
              </a:defRPr>
            </a:lvl8pPr>
            <a:lvl9pPr marR="0" lvl="8" algn="l" rtl="0">
              <a:spcBef>
                <a:spcPts val="0"/>
              </a:spcBef>
              <a:spcAft>
                <a:spcPts val="0"/>
              </a:spcAft>
              <a:buSzPts val="1400"/>
              <a:buNone/>
              <a:defRPr sz="3600" b="0" i="0" u="none" strike="noStrike" cap="none">
                <a:solidFill>
                  <a:srgbClr val="BF004D"/>
                </a:solidFill>
                <a:latin typeface="Arial"/>
                <a:ea typeface="Arial"/>
                <a:cs typeface="Arial"/>
                <a:sym typeface="Arial"/>
              </a:defRPr>
            </a:lvl9pPr>
          </a:lstStyle>
          <a:p>
            <a:endParaRPr/>
          </a:p>
        </p:txBody>
      </p:sp>
      <p:sp>
        <p:nvSpPr>
          <p:cNvPr id="41" name="Shape 41"/>
          <p:cNvSpPr txBox="1">
            <a:spLocks noGrp="1"/>
          </p:cNvSpPr>
          <p:nvPr>
            <p:ph type="subTitle" idx="1"/>
          </p:nvPr>
        </p:nvSpPr>
        <p:spPr>
          <a:xfrm>
            <a:off x="1828800" y="3886200"/>
            <a:ext cx="8534400" cy="1752600"/>
          </a:xfrm>
          <a:prstGeom prst="rect">
            <a:avLst/>
          </a:prstGeom>
          <a:noFill/>
          <a:ln>
            <a:noFill/>
          </a:ln>
        </p:spPr>
        <p:txBody>
          <a:bodyPr spcFirstLastPara="1" wrap="square" lIns="91425" tIns="91425" rIns="91425" bIns="91425" anchor="t" anchorCtr="0"/>
          <a:lstStyle>
            <a:lvl1pPr marR="0" lvl="0" algn="ctr" rtl="0">
              <a:spcBef>
                <a:spcPts val="12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1pPr>
            <a:lvl2pPr marR="0" lvl="1" algn="ctr" rtl="0">
              <a:spcBef>
                <a:spcPts val="6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2pPr>
            <a:lvl3pPr marR="0" lvl="2" algn="ctr" rtl="0">
              <a:spcBef>
                <a:spcPts val="6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3pPr>
            <a:lvl4pPr marR="0" lvl="3" algn="ctr" rtl="0">
              <a:spcBef>
                <a:spcPts val="6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4pPr>
            <a:lvl5pPr marR="0" lvl="4" algn="ctr" rtl="0">
              <a:spcBef>
                <a:spcPts val="6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
        <p:nvSpPr>
          <p:cNvPr id="42" name="Shape 42"/>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2400" b="0" i="0" u="none" strike="noStrike" cap="none">
                <a:solidFill>
                  <a:srgbClr val="000000"/>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fld id="{42EBEAB7-3A16-DC46-BA5C-87DB2328FDD3}" type="datetime1">
              <a:rPr lang="en-GB" smtClean="0"/>
              <a:t>08/11/2024</a:t>
            </a:fld>
            <a:endParaRPr/>
          </a:p>
        </p:txBody>
      </p:sp>
      <p:sp>
        <p:nvSpPr>
          <p:cNvPr id="43" name="Shape 43"/>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2400" b="0" i="0" u="none" strike="noStrike" cap="none">
                <a:solidFill>
                  <a:srgbClr val="000000"/>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2400" b="0" i="0" u="none" strike="noStrike" cap="none">
                <a:solidFill>
                  <a:srgbClr val="000000"/>
                </a:solidFill>
                <a:latin typeface="Calibri"/>
                <a:ea typeface="Calibri"/>
                <a:cs typeface="Calibri"/>
                <a:sym typeface="Calibri"/>
              </a:defRPr>
            </a:lvl1pPr>
            <a:lvl2pPr marL="0" marR="0" lvl="1" indent="0" algn="l" rtl="0">
              <a:spcBef>
                <a:spcPts val="0"/>
              </a:spcBef>
              <a:spcAft>
                <a:spcPts val="0"/>
              </a:spcAft>
              <a:buNone/>
              <a:defRPr sz="2400" b="0" i="0" u="none" strike="noStrike" cap="none">
                <a:solidFill>
                  <a:srgbClr val="000000"/>
                </a:solidFill>
                <a:latin typeface="Calibri"/>
                <a:ea typeface="Calibri"/>
                <a:cs typeface="Calibri"/>
                <a:sym typeface="Calibri"/>
              </a:defRPr>
            </a:lvl2pPr>
            <a:lvl3pPr marL="0" marR="0" lvl="2" indent="0" algn="l" rtl="0">
              <a:spcBef>
                <a:spcPts val="0"/>
              </a:spcBef>
              <a:spcAft>
                <a:spcPts val="0"/>
              </a:spcAft>
              <a:buNone/>
              <a:defRPr sz="2400" b="0" i="0" u="none" strike="noStrike" cap="none">
                <a:solidFill>
                  <a:srgbClr val="000000"/>
                </a:solidFill>
                <a:latin typeface="Calibri"/>
                <a:ea typeface="Calibri"/>
                <a:cs typeface="Calibri"/>
                <a:sym typeface="Calibri"/>
              </a:defRPr>
            </a:lvl3pPr>
            <a:lvl4pPr marL="0" marR="0" lvl="3" indent="0" algn="l" rtl="0">
              <a:spcBef>
                <a:spcPts val="0"/>
              </a:spcBef>
              <a:spcAft>
                <a:spcPts val="0"/>
              </a:spcAft>
              <a:buNone/>
              <a:defRPr sz="2400" b="0" i="0" u="none" strike="noStrike" cap="none">
                <a:solidFill>
                  <a:srgbClr val="000000"/>
                </a:solidFill>
                <a:latin typeface="Calibri"/>
                <a:ea typeface="Calibri"/>
                <a:cs typeface="Calibri"/>
                <a:sym typeface="Calibri"/>
              </a:defRPr>
            </a:lvl4pPr>
            <a:lvl5pPr marL="0" marR="0" lvl="4" indent="0" algn="l" rtl="0">
              <a:spcBef>
                <a:spcPts val="0"/>
              </a:spcBef>
              <a:spcAft>
                <a:spcPts val="0"/>
              </a:spcAft>
              <a:buNone/>
              <a:defRPr sz="2400" b="0" i="0" u="none" strike="noStrike" cap="none">
                <a:solidFill>
                  <a:srgbClr val="000000"/>
                </a:solidFill>
                <a:latin typeface="Calibri"/>
                <a:ea typeface="Calibri"/>
                <a:cs typeface="Calibri"/>
                <a:sym typeface="Calibri"/>
              </a:defRPr>
            </a:lvl5pPr>
            <a:lvl6pPr marL="0" marR="0" lvl="5" indent="0" algn="l" rtl="0">
              <a:spcBef>
                <a:spcPts val="0"/>
              </a:spcBef>
              <a:spcAft>
                <a:spcPts val="0"/>
              </a:spcAft>
              <a:buNone/>
              <a:defRPr sz="2400" b="0" i="0" u="none" strike="noStrike" cap="none">
                <a:solidFill>
                  <a:srgbClr val="000000"/>
                </a:solidFill>
                <a:latin typeface="Calibri"/>
                <a:ea typeface="Calibri"/>
                <a:cs typeface="Calibri"/>
                <a:sym typeface="Calibri"/>
              </a:defRPr>
            </a:lvl6pPr>
            <a:lvl7pPr marL="0" marR="0" lvl="6" indent="0" algn="l" rtl="0">
              <a:spcBef>
                <a:spcPts val="0"/>
              </a:spcBef>
              <a:spcAft>
                <a:spcPts val="0"/>
              </a:spcAft>
              <a:buNone/>
              <a:defRPr sz="2400" b="0" i="0" u="none" strike="noStrike" cap="none">
                <a:solidFill>
                  <a:srgbClr val="000000"/>
                </a:solidFill>
                <a:latin typeface="Calibri"/>
                <a:ea typeface="Calibri"/>
                <a:cs typeface="Calibri"/>
                <a:sym typeface="Calibri"/>
              </a:defRPr>
            </a:lvl7pPr>
            <a:lvl8pPr marL="0" marR="0" lvl="7" indent="0" algn="l" rtl="0">
              <a:spcBef>
                <a:spcPts val="0"/>
              </a:spcBef>
              <a:spcAft>
                <a:spcPts val="0"/>
              </a:spcAft>
              <a:buNone/>
              <a:defRPr sz="2400" b="0" i="0" u="none" strike="noStrike" cap="none">
                <a:solidFill>
                  <a:srgbClr val="000000"/>
                </a:solidFill>
                <a:latin typeface="Calibri"/>
                <a:ea typeface="Calibri"/>
                <a:cs typeface="Calibri"/>
                <a:sym typeface="Calibri"/>
              </a:defRPr>
            </a:lvl8pPr>
            <a:lvl9pPr marL="0" marR="0" lvl="8" indent="0" algn="l" rtl="0">
              <a:spcBef>
                <a:spcPts val="0"/>
              </a:spcBef>
              <a:spcAft>
                <a:spcPts val="0"/>
              </a:spcAft>
              <a:buNone/>
              <a:defRPr sz="2400" b="0" i="0" u="none" strike="noStrike" cap="none">
                <a:solidFill>
                  <a:srgbClr val="000000"/>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296955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_ red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DA507-EE43-77FA-DA6B-E973C6A26220}"/>
              </a:ext>
            </a:extLst>
          </p:cNvPr>
          <p:cNvSpPr>
            <a:spLocks noGrp="1"/>
          </p:cNvSpPr>
          <p:nvPr>
            <p:ph type="title"/>
          </p:nvPr>
        </p:nvSpPr>
        <p:spPr>
          <a:xfrm>
            <a:off x="838200" y="365126"/>
            <a:ext cx="10515600" cy="997510"/>
          </a:xfrm>
        </p:spPr>
        <p:txBody>
          <a:bodyPr/>
          <a:lstStyle>
            <a:lvl1pPr>
              <a:defRPr>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0B1952E-ED4F-CECE-B3D3-04B0BD0B37C3}"/>
              </a:ext>
            </a:extLst>
          </p:cNvPr>
          <p:cNvSpPr>
            <a:spLocks noGrp="1"/>
          </p:cNvSpPr>
          <p:nvPr>
            <p:ph idx="1"/>
          </p:nvPr>
        </p:nvSpPr>
        <p:spPr>
          <a:xfrm>
            <a:off x="838200" y="1395320"/>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30BB1A-FD53-700D-47E6-097B29AD06DB}"/>
              </a:ext>
            </a:extLst>
          </p:cNvPr>
          <p:cNvSpPr>
            <a:spLocks noGrp="1"/>
          </p:cNvSpPr>
          <p:nvPr>
            <p:ph type="dt" sz="half" idx="10"/>
          </p:nvPr>
        </p:nvSpPr>
        <p:spPr/>
        <p:txBody>
          <a:bodyPr/>
          <a:lstStyle/>
          <a:p>
            <a:fld id="{66F7B92B-37A8-7949-B054-2271AF09F0DF}" type="datetime1">
              <a:rPr lang="en-GB" smtClean="0"/>
              <a:t>08/11/2024</a:t>
            </a:fld>
            <a:endParaRPr lang="en-US"/>
          </a:p>
        </p:txBody>
      </p:sp>
      <p:sp>
        <p:nvSpPr>
          <p:cNvPr id="5" name="Footer Placeholder 4">
            <a:extLst>
              <a:ext uri="{FF2B5EF4-FFF2-40B4-BE49-F238E27FC236}">
                <a16:creationId xmlns:a16="http://schemas.microsoft.com/office/drawing/2014/main" id="{9198B59D-ECB5-4138-C18D-ADDCBB1B4D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DDA1AC-46C3-26CC-96DB-5B5B1AED7138}"/>
              </a:ext>
            </a:extLst>
          </p:cNvPr>
          <p:cNvSpPr>
            <a:spLocks noGrp="1"/>
          </p:cNvSpPr>
          <p:nvPr>
            <p:ph type="sldNum" sz="quarter" idx="12"/>
          </p:nvPr>
        </p:nvSpPr>
        <p:spPr/>
        <p:txBody>
          <a:bodyPr/>
          <a:lstStyle/>
          <a:p>
            <a:fld id="{1B287C65-F529-6A4B-9307-53EFD28F08ED}" type="slidenum">
              <a:rPr lang="en-US" smtClean="0"/>
              <a:t>‹#›</a:t>
            </a:fld>
            <a:endParaRPr lang="en-US"/>
          </a:p>
        </p:txBody>
      </p:sp>
      <p:sp>
        <p:nvSpPr>
          <p:cNvPr id="8" name="Rectangle 7">
            <a:extLst>
              <a:ext uri="{FF2B5EF4-FFF2-40B4-BE49-F238E27FC236}">
                <a16:creationId xmlns:a16="http://schemas.microsoft.com/office/drawing/2014/main" id="{54FBE522-9C93-2690-A430-811909B12E74}"/>
              </a:ext>
            </a:extLst>
          </p:cNvPr>
          <p:cNvSpPr/>
          <p:nvPr userDrawn="1"/>
        </p:nvSpPr>
        <p:spPr>
          <a:xfrm flipH="1">
            <a:off x="0" y="0"/>
            <a:ext cx="11927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0102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_red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516B1-A520-BC2C-85E2-FCD8A7A08C4D}"/>
              </a:ext>
            </a:extLst>
          </p:cNvPr>
          <p:cNvSpPr>
            <a:spLocks noGrp="1"/>
          </p:cNvSpPr>
          <p:nvPr>
            <p:ph type="title"/>
          </p:nvPr>
        </p:nvSpPr>
        <p:spPr>
          <a:xfrm>
            <a:off x="551596" y="365126"/>
            <a:ext cx="10802203" cy="99751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0ACD9F9-6F19-4821-3F82-E009501E7886}"/>
              </a:ext>
            </a:extLst>
          </p:cNvPr>
          <p:cNvSpPr>
            <a:spLocks noGrp="1"/>
          </p:cNvSpPr>
          <p:nvPr>
            <p:ph sz="half" idx="1"/>
          </p:nvPr>
        </p:nvSpPr>
        <p:spPr>
          <a:xfrm>
            <a:off x="551597" y="1395320"/>
            <a:ext cx="546820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4A1373-E505-4258-04A8-C896AB1BFADF}"/>
              </a:ext>
            </a:extLst>
          </p:cNvPr>
          <p:cNvSpPr>
            <a:spLocks noGrp="1"/>
          </p:cNvSpPr>
          <p:nvPr>
            <p:ph sz="half" idx="2"/>
          </p:nvPr>
        </p:nvSpPr>
        <p:spPr>
          <a:xfrm>
            <a:off x="6172200" y="139532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0F51C1-C472-8A4B-A4A2-95BE1E58A56A}"/>
              </a:ext>
            </a:extLst>
          </p:cNvPr>
          <p:cNvSpPr>
            <a:spLocks noGrp="1"/>
          </p:cNvSpPr>
          <p:nvPr>
            <p:ph type="dt" sz="half" idx="10"/>
          </p:nvPr>
        </p:nvSpPr>
        <p:spPr/>
        <p:txBody>
          <a:bodyPr/>
          <a:lstStyle/>
          <a:p>
            <a:fld id="{99ED11D5-24E6-D74D-981A-47BE655412E2}" type="datetime1">
              <a:rPr lang="en-GB" smtClean="0"/>
              <a:t>08/11/2024</a:t>
            </a:fld>
            <a:endParaRPr lang="en-US"/>
          </a:p>
        </p:txBody>
      </p:sp>
      <p:sp>
        <p:nvSpPr>
          <p:cNvPr id="6" name="Footer Placeholder 5">
            <a:extLst>
              <a:ext uri="{FF2B5EF4-FFF2-40B4-BE49-F238E27FC236}">
                <a16:creationId xmlns:a16="http://schemas.microsoft.com/office/drawing/2014/main" id="{7991D763-F379-91FB-CF05-27C2CE2C4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D1A40D-57AC-E580-31CD-008E76E6F910}"/>
              </a:ext>
            </a:extLst>
          </p:cNvPr>
          <p:cNvSpPr>
            <a:spLocks noGrp="1"/>
          </p:cNvSpPr>
          <p:nvPr>
            <p:ph type="sldNum" sz="quarter" idx="12"/>
          </p:nvPr>
        </p:nvSpPr>
        <p:spPr/>
        <p:txBody>
          <a:bodyPr/>
          <a:lstStyle/>
          <a:p>
            <a:fld id="{1B287C65-F529-6A4B-9307-53EFD28F08ED}" type="slidenum">
              <a:rPr lang="en-US" smtClean="0"/>
              <a:t>‹#›</a:t>
            </a:fld>
            <a:endParaRPr lang="en-US"/>
          </a:p>
        </p:txBody>
      </p:sp>
      <p:sp>
        <p:nvSpPr>
          <p:cNvPr id="9" name="Rectangle 8">
            <a:extLst>
              <a:ext uri="{FF2B5EF4-FFF2-40B4-BE49-F238E27FC236}">
                <a16:creationId xmlns:a16="http://schemas.microsoft.com/office/drawing/2014/main" id="{996D6336-9021-9ABA-B372-B88F95385FBA}"/>
              </a:ext>
            </a:extLst>
          </p:cNvPr>
          <p:cNvSpPr/>
          <p:nvPr userDrawn="1"/>
        </p:nvSpPr>
        <p:spPr>
          <a:xfrm flipH="1">
            <a:off x="0" y="0"/>
            <a:ext cx="1192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7718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Two Content_blue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46C1D-55C4-ACDA-4310-6CA2DC2F19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8763D9-1023-B610-C5AD-74B1C90AD6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82CAD6-31BF-B3B4-9693-191B8D4CFA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7D35C4-598F-1E4E-E83C-C8384BBFFD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E30DFB-DB00-9912-0C45-B2202F69FC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804CB7-7669-3B48-3999-9A4EC6DAE647}"/>
              </a:ext>
            </a:extLst>
          </p:cNvPr>
          <p:cNvSpPr>
            <a:spLocks noGrp="1"/>
          </p:cNvSpPr>
          <p:nvPr>
            <p:ph type="dt" sz="half" idx="10"/>
          </p:nvPr>
        </p:nvSpPr>
        <p:spPr/>
        <p:txBody>
          <a:bodyPr/>
          <a:lstStyle/>
          <a:p>
            <a:fld id="{07E9D631-A997-E343-801E-F0C7C2AF1B5D}" type="datetime1">
              <a:rPr lang="en-GB" smtClean="0"/>
              <a:t>08/11/2024</a:t>
            </a:fld>
            <a:endParaRPr lang="en-US"/>
          </a:p>
        </p:txBody>
      </p:sp>
      <p:sp>
        <p:nvSpPr>
          <p:cNvPr id="8" name="Footer Placeholder 7">
            <a:extLst>
              <a:ext uri="{FF2B5EF4-FFF2-40B4-BE49-F238E27FC236}">
                <a16:creationId xmlns:a16="http://schemas.microsoft.com/office/drawing/2014/main" id="{F271F2AB-16F8-3707-7E43-4C0D1B0A9E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7A1D70-D9BC-2983-1A04-F9A9B8873367}"/>
              </a:ext>
            </a:extLst>
          </p:cNvPr>
          <p:cNvSpPr>
            <a:spLocks noGrp="1"/>
          </p:cNvSpPr>
          <p:nvPr>
            <p:ph type="sldNum" sz="quarter" idx="12"/>
          </p:nvPr>
        </p:nvSpPr>
        <p:spPr/>
        <p:txBody>
          <a:bodyPr/>
          <a:lstStyle/>
          <a:p>
            <a:fld id="{1B287C65-F529-6A4B-9307-53EFD28F08ED}" type="slidenum">
              <a:rPr lang="en-US" smtClean="0"/>
              <a:t>‹#›</a:t>
            </a:fld>
            <a:endParaRPr lang="en-US"/>
          </a:p>
        </p:txBody>
      </p:sp>
      <p:sp>
        <p:nvSpPr>
          <p:cNvPr id="10" name="Rectangle 9">
            <a:extLst>
              <a:ext uri="{FF2B5EF4-FFF2-40B4-BE49-F238E27FC236}">
                <a16:creationId xmlns:a16="http://schemas.microsoft.com/office/drawing/2014/main" id="{521B8CAD-EA37-1BBB-53D1-DAC499D54DFD}"/>
              </a:ext>
            </a:extLst>
          </p:cNvPr>
          <p:cNvSpPr/>
          <p:nvPr userDrawn="1"/>
        </p:nvSpPr>
        <p:spPr>
          <a:xfrm flipH="1">
            <a:off x="0" y="0"/>
            <a:ext cx="11927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182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ts + Content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35E1D-4E6B-434E-B7D4-E2A614198918}"/>
              </a:ext>
            </a:extLst>
          </p:cNvPr>
          <p:cNvSpPr>
            <a:spLocks noGrp="1"/>
          </p:cNvSpPr>
          <p:nvPr>
            <p:ph type="title" hasCustomPrompt="1"/>
          </p:nvPr>
        </p:nvSpPr>
        <p:spPr>
          <a:xfrm>
            <a:off x="551597" y="365126"/>
            <a:ext cx="5347180" cy="997510"/>
          </a:xfrm>
        </p:spPr>
        <p:txBody>
          <a:bodyPr/>
          <a:lstStyle>
            <a:lvl1pPr>
              <a:defRPr>
                <a:solidFill>
                  <a:schemeClr val="accent1"/>
                </a:solidFill>
                <a:latin typeface="Arial" panose="020B0604020202020204" pitchFamily="34" charset="0"/>
                <a:cs typeface="Arial" panose="020B0604020202020204" pitchFamily="34" charset="0"/>
              </a:defRPr>
            </a:lvl1pPr>
          </a:lstStyle>
          <a:p>
            <a:r>
              <a:rPr lang="en-GB"/>
              <a:t>Click to edit title</a:t>
            </a:r>
            <a:endParaRPr lang="en-US"/>
          </a:p>
        </p:txBody>
      </p:sp>
      <p:sp>
        <p:nvSpPr>
          <p:cNvPr id="6" name="Rectangle 5">
            <a:extLst>
              <a:ext uri="{FF2B5EF4-FFF2-40B4-BE49-F238E27FC236}">
                <a16:creationId xmlns:a16="http://schemas.microsoft.com/office/drawing/2014/main" id="{97B7DF25-A389-1A42-B1AB-0699412F7E75}"/>
              </a:ext>
            </a:extLst>
          </p:cNvPr>
          <p:cNvSpPr/>
          <p:nvPr userDrawn="1"/>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9D43CCF-26E7-3C47-AD5F-09CCA0EE9E4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32926" y="447089"/>
            <a:ext cx="827443" cy="634811"/>
          </a:xfrm>
          <a:prstGeom prst="rect">
            <a:avLst/>
          </a:prstGeom>
        </p:spPr>
      </p:pic>
      <p:pic>
        <p:nvPicPr>
          <p:cNvPr id="10" name="Picture 9" descr="A picture containing text, building&#10;&#10;Description automatically generated">
            <a:extLst>
              <a:ext uri="{FF2B5EF4-FFF2-40B4-BE49-F238E27FC236}">
                <a16:creationId xmlns:a16="http://schemas.microsoft.com/office/drawing/2014/main" id="{89C4F3E3-596C-1343-A847-55C468B9FC6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69071" y="447089"/>
            <a:ext cx="3090784" cy="1789545"/>
          </a:xfrm>
          <a:prstGeom prst="rect">
            <a:avLst/>
          </a:prstGeom>
        </p:spPr>
      </p:pic>
      <p:pic>
        <p:nvPicPr>
          <p:cNvPr id="11" name="Picture 10" descr="A picture containing floor, indoor, person&#10;&#10;Description automatically generated">
            <a:extLst>
              <a:ext uri="{FF2B5EF4-FFF2-40B4-BE49-F238E27FC236}">
                <a16:creationId xmlns:a16="http://schemas.microsoft.com/office/drawing/2014/main" id="{29DDA162-59A5-7442-9A9B-4235EF537A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549618" y="1153944"/>
            <a:ext cx="3090785" cy="1773135"/>
          </a:xfrm>
          <a:prstGeom prst="rect">
            <a:avLst/>
          </a:prstGeom>
        </p:spPr>
      </p:pic>
      <p:pic>
        <p:nvPicPr>
          <p:cNvPr id="12" name="Picture 11" descr="A picture containing text, building&#10;&#10;Description automatically generated">
            <a:extLst>
              <a:ext uri="{FF2B5EF4-FFF2-40B4-BE49-F238E27FC236}">
                <a16:creationId xmlns:a16="http://schemas.microsoft.com/office/drawing/2014/main" id="{7A262DAC-AF41-B64C-8AE5-ED1E7C108A0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669071" y="3233771"/>
            <a:ext cx="3090784" cy="1759963"/>
          </a:xfrm>
          <a:prstGeom prst="rect">
            <a:avLst/>
          </a:prstGeom>
        </p:spPr>
      </p:pic>
      <p:pic>
        <p:nvPicPr>
          <p:cNvPr id="13" name="Picture 2">
            <a:extLst>
              <a:ext uri="{FF2B5EF4-FFF2-40B4-BE49-F238E27FC236}">
                <a16:creationId xmlns:a16="http://schemas.microsoft.com/office/drawing/2014/main" id="{64ED9CFD-CC70-4D4A-B83C-C55562C1CBBC}"/>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6669071" y="2853497"/>
            <a:ext cx="1689988" cy="32215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Graphical user interface, text, application&#10;&#10;Description automatically generated">
            <a:extLst>
              <a:ext uri="{FF2B5EF4-FFF2-40B4-BE49-F238E27FC236}">
                <a16:creationId xmlns:a16="http://schemas.microsoft.com/office/drawing/2014/main" id="{843855DE-8622-5847-B850-99E9C7847B39}"/>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669071" y="5098035"/>
            <a:ext cx="2687547" cy="1474290"/>
          </a:xfrm>
          <a:prstGeom prst="rect">
            <a:avLst/>
          </a:prstGeom>
        </p:spPr>
      </p:pic>
      <p:pic>
        <p:nvPicPr>
          <p:cNvPr id="15" name="Picture 14">
            <a:extLst>
              <a:ext uri="{FF2B5EF4-FFF2-40B4-BE49-F238E27FC236}">
                <a16:creationId xmlns:a16="http://schemas.microsoft.com/office/drawing/2014/main" id="{2A87FA74-A84F-2E42-BE64-631A8417627A}"/>
              </a:ext>
            </a:extLst>
          </p:cNvPr>
          <p:cNvPicPr>
            <a:picLocks noChangeAspect="1"/>
          </p:cNvPicPr>
          <p:nvPr userDrawn="1"/>
        </p:nvPicPr>
        <p:blipFill>
          <a:blip r:embed="rId8"/>
          <a:stretch>
            <a:fillRect/>
          </a:stretch>
        </p:blipFill>
        <p:spPr>
          <a:xfrm>
            <a:off x="9356618" y="5568443"/>
            <a:ext cx="2019582" cy="533474"/>
          </a:xfrm>
          <a:prstGeom prst="rect">
            <a:avLst/>
          </a:prstGeom>
        </p:spPr>
      </p:pic>
      <p:pic>
        <p:nvPicPr>
          <p:cNvPr id="16" name="Picture 4" descr="Metro Radio News (@MetroRadioNews) / Twitter">
            <a:extLst>
              <a:ext uri="{FF2B5EF4-FFF2-40B4-BE49-F238E27FC236}">
                <a16:creationId xmlns:a16="http://schemas.microsoft.com/office/drawing/2014/main" id="{8F24CAE4-E828-CB41-822D-786D6C86C6E2}"/>
              </a:ext>
            </a:extLst>
          </p:cNvPr>
          <p:cNvPicPr>
            <a:picLocks noChangeAspect="1" noChangeArrowheads="1"/>
          </p:cNvPicPr>
          <p:nvPr userDrawn="1"/>
        </p:nvPicPr>
        <p:blipFill rotWithShape="1">
          <a:blip r:embed="rId9" cstate="email">
            <a:extLst>
              <a:ext uri="{28A0092B-C50C-407E-A947-70E740481C1C}">
                <a14:useLocalDpi xmlns:a14="http://schemas.microsoft.com/office/drawing/2010/main"/>
              </a:ext>
            </a:extLst>
          </a:blip>
          <a:srcRect/>
          <a:stretch/>
        </p:blipFill>
        <p:spPr bwMode="auto">
          <a:xfrm>
            <a:off x="10104151" y="3345626"/>
            <a:ext cx="1536252" cy="1536252"/>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18">
            <a:extLst>
              <a:ext uri="{FF2B5EF4-FFF2-40B4-BE49-F238E27FC236}">
                <a16:creationId xmlns:a16="http://schemas.microsoft.com/office/drawing/2014/main" id="{D34F38B7-F5C6-494B-818C-EA2F70295787}"/>
              </a:ext>
            </a:extLst>
          </p:cNvPr>
          <p:cNvSpPr>
            <a:spLocks noGrp="1"/>
          </p:cNvSpPr>
          <p:nvPr>
            <p:ph type="body" sz="quarter" idx="10" hasCustomPrompt="1"/>
          </p:nvPr>
        </p:nvSpPr>
        <p:spPr>
          <a:xfrm>
            <a:off x="550863" y="1362636"/>
            <a:ext cx="5348287" cy="556104"/>
          </a:xfr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500" b="1">
                <a:latin typeface="Arial" panose="020B0604020202020204" pitchFamily="34" charset="0"/>
                <a:cs typeface="Arial" panose="020B0604020202020204" pitchFamily="34" charset="0"/>
              </a:defRPr>
            </a:lvl1pPr>
          </a:lstStyle>
          <a:p>
            <a:pPr lvl="0"/>
            <a:r>
              <a:rPr lang="en-GB"/>
              <a:t>Key stats can go here: XX</a:t>
            </a:r>
          </a:p>
        </p:txBody>
      </p:sp>
      <p:sp>
        <p:nvSpPr>
          <p:cNvPr id="21" name="Text Placeholder 20">
            <a:extLst>
              <a:ext uri="{FF2B5EF4-FFF2-40B4-BE49-F238E27FC236}">
                <a16:creationId xmlns:a16="http://schemas.microsoft.com/office/drawing/2014/main" id="{357C6C26-39A6-D340-B9DA-C55D2A3B4200}"/>
              </a:ext>
            </a:extLst>
          </p:cNvPr>
          <p:cNvSpPr>
            <a:spLocks noGrp="1"/>
          </p:cNvSpPr>
          <p:nvPr>
            <p:ph type="body" sz="quarter" idx="11" hasCustomPrompt="1"/>
          </p:nvPr>
        </p:nvSpPr>
        <p:spPr>
          <a:xfrm>
            <a:off x="550863" y="2130425"/>
            <a:ext cx="5354578" cy="229721"/>
          </a:xfrm>
        </p:spPr>
        <p:txBody>
          <a:bodyPr>
            <a:normAutofit/>
          </a:bodyPr>
          <a:lstStyle>
            <a:lvl1pPr>
              <a:buNone/>
              <a:defRPr lang="en-IN" sz="1400" b="0" i="0" smtClean="0">
                <a:solidFill>
                  <a:schemeClr val="accent1"/>
                </a:solidFill>
                <a:effectLst/>
                <a:latin typeface="Arial" panose="020B0604020202020204" pitchFamily="34" charset="0"/>
                <a:cs typeface="Arial" panose="020B0604020202020204" pitchFamily="34" charset="0"/>
              </a:defRPr>
            </a:lvl1pPr>
            <a:lvl2pPr>
              <a:defRPr>
                <a:latin typeface="+mn-lt"/>
              </a:defRPr>
            </a:lvl2pPr>
            <a:lvl3pPr>
              <a:defRPr>
                <a:latin typeface="+mn-lt"/>
              </a:defRPr>
            </a:lvl3pPr>
            <a:lvl4pPr>
              <a:defRPr>
                <a:latin typeface="+mn-lt"/>
              </a:defRPr>
            </a:lvl4pPr>
            <a:lvl5pPr>
              <a:defRPr>
                <a:latin typeface="+mn-lt"/>
              </a:defRPr>
            </a:lvl5pPr>
          </a:lstStyle>
          <a:p>
            <a:pPr lvl="0"/>
            <a:r>
              <a:rPr lang="en-GB"/>
              <a:t>Analysis:</a:t>
            </a:r>
          </a:p>
        </p:txBody>
      </p:sp>
      <p:sp>
        <p:nvSpPr>
          <p:cNvPr id="25" name="Text Placeholder 24">
            <a:extLst>
              <a:ext uri="{FF2B5EF4-FFF2-40B4-BE49-F238E27FC236}">
                <a16:creationId xmlns:a16="http://schemas.microsoft.com/office/drawing/2014/main" id="{5C6C9AE7-2E68-2542-B838-AD6C1FA0F93E}"/>
              </a:ext>
            </a:extLst>
          </p:cNvPr>
          <p:cNvSpPr>
            <a:spLocks noGrp="1"/>
          </p:cNvSpPr>
          <p:nvPr>
            <p:ph type="body" sz="quarter" idx="12" hasCustomPrompt="1"/>
          </p:nvPr>
        </p:nvSpPr>
        <p:spPr>
          <a:xfrm>
            <a:off x="550863" y="2466324"/>
            <a:ext cx="5354637" cy="4000420"/>
          </a:xfrm>
        </p:spPr>
        <p:txBody>
          <a:bodyPr/>
          <a:lstStyle>
            <a:lvl1pPr>
              <a:buNone/>
              <a:defRPr sz="1400">
                <a:latin typeface="Arial" panose="020B0604020202020204" pitchFamily="34" charset="0"/>
                <a:cs typeface="Arial" panose="020B0604020202020204" pitchFamily="34" charset="0"/>
              </a:defRPr>
            </a:lvl1pPr>
            <a:lvl2pPr>
              <a:defRPr>
                <a:latin typeface="+mn-lt"/>
              </a:defRPr>
            </a:lvl2pPr>
            <a:lvl3pPr>
              <a:defRPr>
                <a:latin typeface="+mn-lt"/>
              </a:defRPr>
            </a:lvl3pPr>
            <a:lvl4pPr>
              <a:defRPr>
                <a:latin typeface="+mn-lt"/>
              </a:defRPr>
            </a:lvl4pPr>
            <a:lvl5pPr>
              <a:defRPr>
                <a:latin typeface="+mn-lt"/>
              </a:defRPr>
            </a:lvl5pPr>
          </a:lstStyle>
          <a:p>
            <a:pPr lvl="0"/>
            <a:r>
              <a:rPr lang="en-GB"/>
              <a:t>Click here to insert body copy</a:t>
            </a:r>
            <a:endParaRPr lang="en-US"/>
          </a:p>
        </p:txBody>
      </p:sp>
    </p:spTree>
    <p:extLst>
      <p:ext uri="{BB962C8B-B14F-4D97-AF65-F5344CB8AC3E}">
        <p14:creationId xmlns:p14="http://schemas.microsoft.com/office/powerpoint/2010/main" val="244568011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55F4A7-02AE-9593-1BAF-A88D86792E7B}"/>
              </a:ext>
            </a:extLst>
          </p:cNvPr>
          <p:cNvSpPr>
            <a:spLocks noGrp="1"/>
          </p:cNvSpPr>
          <p:nvPr>
            <p:ph type="title"/>
          </p:nvPr>
        </p:nvSpPr>
        <p:spPr>
          <a:xfrm>
            <a:off x="551597" y="365126"/>
            <a:ext cx="10515600" cy="99751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4918A3-4465-8C8E-B0C6-1F391EA3EEE9}"/>
              </a:ext>
            </a:extLst>
          </p:cNvPr>
          <p:cNvSpPr>
            <a:spLocks noGrp="1"/>
          </p:cNvSpPr>
          <p:nvPr>
            <p:ph type="body" idx="1"/>
          </p:nvPr>
        </p:nvSpPr>
        <p:spPr>
          <a:xfrm>
            <a:off x="551597" y="139532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2521D-E0F5-3FA5-D408-16FF9CF62F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defRPr>
            </a:lvl1pPr>
          </a:lstStyle>
          <a:p>
            <a:fld id="{F5FD8742-4B88-4543-B010-E86108FEB38B}" type="datetime1">
              <a:rPr lang="en-GB" smtClean="0"/>
              <a:t>08/11/2024</a:t>
            </a:fld>
            <a:endParaRPr lang="en-US"/>
          </a:p>
        </p:txBody>
      </p:sp>
      <p:sp>
        <p:nvSpPr>
          <p:cNvPr id="5" name="Footer Placeholder 4">
            <a:extLst>
              <a:ext uri="{FF2B5EF4-FFF2-40B4-BE49-F238E27FC236}">
                <a16:creationId xmlns:a16="http://schemas.microsoft.com/office/drawing/2014/main" id="{3229910E-BA01-7259-1C34-E6B63A2094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0A26BB5C-DAEC-2D92-7D1E-EAD7EE0B84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1B287C65-F529-6A4B-9307-53EFD28F08ED}" type="slidenum">
              <a:rPr lang="en-US" smtClean="0"/>
              <a:pPr/>
              <a:t>‹#›</a:t>
            </a:fld>
            <a:endParaRPr lang="en-US"/>
          </a:p>
        </p:txBody>
      </p:sp>
    </p:spTree>
    <p:extLst>
      <p:ext uri="{BB962C8B-B14F-4D97-AF65-F5344CB8AC3E}">
        <p14:creationId xmlns:p14="http://schemas.microsoft.com/office/powerpoint/2010/main" val="39722422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Lst>
  <p:hf hdr="0" ftr="0" dt="0"/>
  <p:txStyles>
    <p:titleStyle>
      <a:lvl1pPr algn="l" defTabSz="914400" rtl="0" eaLnBrk="1" latinLnBrk="0" hangingPunct="1">
        <a:lnSpc>
          <a:spcPct val="90000"/>
        </a:lnSpc>
        <a:spcBef>
          <a:spcPct val="0"/>
        </a:spcBef>
        <a:buNone/>
        <a:defRPr sz="3200" b="1" kern="1200">
          <a:solidFill>
            <a:schemeClr val="tx1"/>
          </a:solidFill>
          <a:latin typeface="+mn-lt"/>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n-lt"/>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linkedin.com/in/tkypreos"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7.jpeg"/></Relationships>
</file>

<file path=ppt/slides/_rels/slide1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12.xml.rels><?xml version="1.0" encoding="UTF-8" standalone="yes"?>
<Relationships xmlns="http://schemas.openxmlformats.org/package/2006/relationships"><Relationship Id="rId3" Type="http://schemas.openxmlformats.org/officeDocument/2006/relationships/hyperlink" Target="mailto:global.entrepreneurs@businessandtrade.gov.uk" TargetMode="External"/><Relationship Id="rId2" Type="http://schemas.openxmlformats.org/officeDocument/2006/relationships/hyperlink" Target="https://www.great.gov.uk/campaign-site/gep/"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50.jpeg"/></Relationships>
</file>

<file path=ppt/slides/_rels/slide6.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3" Type="http://schemas.openxmlformats.org/officeDocument/2006/relationships/image" Target="../media/image48.png"/><Relationship Id="rId7" Type="http://schemas.openxmlformats.org/officeDocument/2006/relationships/image" Target="../media/image54.svg"/><Relationship Id="rId12"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52.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sv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svg"/></Relationships>
</file>

<file path=ppt/slides/_rels/slide7.xml.rels><?xml version="1.0" encoding="UTF-8" standalone="yes"?>
<Relationships xmlns="http://schemas.openxmlformats.org/package/2006/relationships"><Relationship Id="rId13" Type="http://schemas.openxmlformats.org/officeDocument/2006/relationships/image" Target="../media/image70.png"/><Relationship Id="rId18" Type="http://schemas.openxmlformats.org/officeDocument/2006/relationships/image" Target="../media/image75.png"/><Relationship Id="rId26" Type="http://schemas.openxmlformats.org/officeDocument/2006/relationships/image" Target="../media/image83.png"/><Relationship Id="rId3" Type="http://schemas.openxmlformats.org/officeDocument/2006/relationships/image" Target="../media/image48.png"/><Relationship Id="rId21" Type="http://schemas.openxmlformats.org/officeDocument/2006/relationships/image" Target="../media/image78.png"/><Relationship Id="rId34" Type="http://schemas.openxmlformats.org/officeDocument/2006/relationships/image" Target="../media/image91.jpeg"/><Relationship Id="rId7" Type="http://schemas.openxmlformats.org/officeDocument/2006/relationships/image" Target="../media/image64.jpeg"/><Relationship Id="rId12" Type="http://schemas.openxmlformats.org/officeDocument/2006/relationships/image" Target="../media/image69.png"/><Relationship Id="rId17" Type="http://schemas.openxmlformats.org/officeDocument/2006/relationships/image" Target="../media/image74.png"/><Relationship Id="rId25" Type="http://schemas.openxmlformats.org/officeDocument/2006/relationships/image" Target="../media/image82.png"/><Relationship Id="rId33" Type="http://schemas.openxmlformats.org/officeDocument/2006/relationships/image" Target="../media/image90.png"/><Relationship Id="rId2" Type="http://schemas.openxmlformats.org/officeDocument/2006/relationships/notesSlide" Target="../notesSlides/notesSlide6.xml"/><Relationship Id="rId16" Type="http://schemas.openxmlformats.org/officeDocument/2006/relationships/image" Target="../media/image73.png"/><Relationship Id="rId20" Type="http://schemas.openxmlformats.org/officeDocument/2006/relationships/image" Target="../media/image77.png"/><Relationship Id="rId29"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8.png"/><Relationship Id="rId24" Type="http://schemas.openxmlformats.org/officeDocument/2006/relationships/image" Target="../media/image81.tiff"/><Relationship Id="rId32" Type="http://schemas.openxmlformats.org/officeDocument/2006/relationships/image" Target="../media/image89.png"/><Relationship Id="rId5" Type="http://schemas.openxmlformats.org/officeDocument/2006/relationships/image" Target="../media/image62.png"/><Relationship Id="rId15" Type="http://schemas.openxmlformats.org/officeDocument/2006/relationships/image" Target="../media/image72.png"/><Relationship Id="rId23" Type="http://schemas.openxmlformats.org/officeDocument/2006/relationships/image" Target="../media/image80.jpeg"/><Relationship Id="rId28" Type="http://schemas.openxmlformats.org/officeDocument/2006/relationships/image" Target="../media/image85.png"/><Relationship Id="rId36" Type="http://schemas.openxmlformats.org/officeDocument/2006/relationships/image" Target="../media/image93.png"/><Relationship Id="rId10" Type="http://schemas.openxmlformats.org/officeDocument/2006/relationships/image" Target="../media/image67.png"/><Relationship Id="rId19" Type="http://schemas.openxmlformats.org/officeDocument/2006/relationships/image" Target="../media/image76.png"/><Relationship Id="rId31" Type="http://schemas.openxmlformats.org/officeDocument/2006/relationships/image" Target="../media/image88.jpeg"/><Relationship Id="rId4" Type="http://schemas.openxmlformats.org/officeDocument/2006/relationships/image" Target="../media/image61.jpeg"/><Relationship Id="rId9" Type="http://schemas.openxmlformats.org/officeDocument/2006/relationships/image" Target="../media/image66.png"/><Relationship Id="rId14" Type="http://schemas.openxmlformats.org/officeDocument/2006/relationships/image" Target="../media/image71.png"/><Relationship Id="rId22" Type="http://schemas.openxmlformats.org/officeDocument/2006/relationships/image" Target="../media/image79.png"/><Relationship Id="rId27" Type="http://schemas.openxmlformats.org/officeDocument/2006/relationships/image" Target="../media/image84.png"/><Relationship Id="rId30" Type="http://schemas.openxmlformats.org/officeDocument/2006/relationships/image" Target="../media/image87.png"/><Relationship Id="rId35" Type="http://schemas.openxmlformats.org/officeDocument/2006/relationships/image" Target="../media/image92.png"/><Relationship Id="rId8" Type="http://schemas.openxmlformats.org/officeDocument/2006/relationships/image" Target="../media/image65.png"/></Relationships>
</file>

<file path=ppt/slides/_rels/slide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jpg"/><Relationship Id="rId7" Type="http://schemas.openxmlformats.org/officeDocument/2006/relationships/image" Target="../media/image98.png"/><Relationship Id="rId2" Type="http://schemas.openxmlformats.org/officeDocument/2006/relationships/notesSlide" Target="../notesSlides/notesSlide7.xml"/><Relationship Id="rId1" Type="http://schemas.openxmlformats.org/officeDocument/2006/relationships/slideLayout" Target="../slideLayouts/slideLayout56.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s>
</file>

<file path=ppt/slides/_rels/slide9.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94.jpg"/><Relationship Id="rId7" Type="http://schemas.openxmlformats.org/officeDocument/2006/relationships/image" Target="../media/image104.jpeg"/><Relationship Id="rId2" Type="http://schemas.openxmlformats.org/officeDocument/2006/relationships/notesSlide" Target="../notesSlides/notesSlide8.xml"/><Relationship Id="rId1" Type="http://schemas.openxmlformats.org/officeDocument/2006/relationships/slideLayout" Target="../slideLayouts/slideLayout56.xml"/><Relationship Id="rId6" Type="http://schemas.openxmlformats.org/officeDocument/2006/relationships/image" Target="../media/image103.png"/><Relationship Id="rId5" Type="http://schemas.openxmlformats.org/officeDocument/2006/relationships/image" Target="../media/image99.png"/><Relationship Id="rId4" Type="http://schemas.openxmlformats.org/officeDocument/2006/relationships/image" Target="../media/image97.png"/><Relationship Id="rId9" Type="http://schemas.openxmlformats.org/officeDocument/2006/relationships/image" Target="../media/image10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D7A84-B273-D74D-8649-7067EA31401A}"/>
              </a:ext>
            </a:extLst>
          </p:cNvPr>
          <p:cNvSpPr>
            <a:spLocks noGrp="1"/>
          </p:cNvSpPr>
          <p:nvPr>
            <p:ph type="ctrTitle"/>
          </p:nvPr>
        </p:nvSpPr>
        <p:spPr>
          <a:xfrm>
            <a:off x="808382" y="1892300"/>
            <a:ext cx="6278218" cy="3181626"/>
          </a:xfrm>
        </p:spPr>
        <p:txBody>
          <a:bodyPr>
            <a:normAutofit fontScale="90000"/>
          </a:bodyPr>
          <a:lstStyle/>
          <a:p>
            <a:r>
              <a:rPr lang="en-US" sz="4900" dirty="0"/>
              <a:t>GLOBAL ENTREPRENEUR PROGRAMME</a:t>
            </a:r>
            <a:br>
              <a:rPr lang="en-US" dirty="0"/>
            </a:br>
            <a:r>
              <a:rPr lang="en-US" sz="2700" dirty="0"/>
              <a:t> </a:t>
            </a:r>
            <a:br>
              <a:rPr lang="en-US" dirty="0"/>
            </a:br>
            <a:r>
              <a:rPr lang="en-US" sz="3600" dirty="0"/>
              <a:t>6</a:t>
            </a:r>
            <a:r>
              <a:rPr lang="en-US" sz="3600" baseline="30000" dirty="0"/>
              <a:t>th</a:t>
            </a:r>
            <a:r>
              <a:rPr lang="en-US" sz="3600" dirty="0"/>
              <a:t> British-Polish Tech Forum </a:t>
            </a:r>
            <a:br>
              <a:rPr lang="en-US" sz="3600" dirty="0"/>
            </a:br>
            <a:r>
              <a:rPr lang="en-US" sz="3600" dirty="0"/>
              <a:t>12</a:t>
            </a:r>
            <a:r>
              <a:rPr lang="en-US" sz="3600" baseline="30000" dirty="0"/>
              <a:t>th</a:t>
            </a:r>
            <a:r>
              <a:rPr lang="en-US" sz="3600" dirty="0"/>
              <a:t> November 2024 </a:t>
            </a:r>
            <a:endParaRPr lang="en-US" dirty="0"/>
          </a:p>
        </p:txBody>
      </p:sp>
      <p:pic>
        <p:nvPicPr>
          <p:cNvPr id="3" name="Picture 2" descr="A red background with white text&#10;&#10;Description automatically generated with low confidence">
            <a:extLst>
              <a:ext uri="{FF2B5EF4-FFF2-40B4-BE49-F238E27FC236}">
                <a16:creationId xmlns:a16="http://schemas.microsoft.com/office/drawing/2014/main" id="{3712177F-96B9-B0BD-5B5E-AB9EAC3D11E1}"/>
              </a:ext>
            </a:extLst>
          </p:cNvPr>
          <p:cNvPicPr>
            <a:picLocks noChangeAspect="1"/>
          </p:cNvPicPr>
          <p:nvPr/>
        </p:nvPicPr>
        <p:blipFill>
          <a:blip r:embed="rId3"/>
          <a:stretch>
            <a:fillRect/>
          </a:stretch>
        </p:blipFill>
        <p:spPr>
          <a:xfrm>
            <a:off x="0" y="5838163"/>
            <a:ext cx="3852151" cy="783771"/>
          </a:xfrm>
          <a:prstGeom prst="rect">
            <a:avLst/>
          </a:prstGeom>
        </p:spPr>
      </p:pic>
    </p:spTree>
    <p:extLst>
      <p:ext uri="{BB962C8B-B14F-4D97-AF65-F5344CB8AC3E}">
        <p14:creationId xmlns:p14="http://schemas.microsoft.com/office/powerpoint/2010/main" val="171907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8EA64-D1D7-1AC3-7C33-9A6AB1A25A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7478C5-DC66-51EA-E867-5CED61E7D24E}"/>
              </a:ext>
            </a:extLst>
          </p:cNvPr>
          <p:cNvSpPr>
            <a:spLocks noGrp="1"/>
          </p:cNvSpPr>
          <p:nvPr>
            <p:ph type="title"/>
          </p:nvPr>
        </p:nvSpPr>
        <p:spPr>
          <a:xfrm>
            <a:off x="551596" y="365126"/>
            <a:ext cx="10802203" cy="997510"/>
          </a:xfrm>
        </p:spPr>
        <p:txBody>
          <a:bodyPr anchor="ctr">
            <a:normAutofit/>
          </a:bodyPr>
          <a:lstStyle/>
          <a:p>
            <a:r>
              <a:rPr lang="en-US" dirty="0">
                <a:effectLst/>
              </a:rPr>
              <a:t>Background and collaboration ideas</a:t>
            </a:r>
            <a:endParaRPr lang="en-GB" dirty="0"/>
          </a:p>
        </p:txBody>
      </p:sp>
      <p:sp>
        <p:nvSpPr>
          <p:cNvPr id="36870" name="Content Placeholder 36869">
            <a:extLst>
              <a:ext uri="{FF2B5EF4-FFF2-40B4-BE49-F238E27FC236}">
                <a16:creationId xmlns:a16="http://schemas.microsoft.com/office/drawing/2014/main" id="{958311F5-805C-E2EA-5CC3-73A59D58D44A}"/>
              </a:ext>
            </a:extLst>
          </p:cNvPr>
          <p:cNvSpPr>
            <a:spLocks noGrp="1"/>
          </p:cNvSpPr>
          <p:nvPr>
            <p:ph sz="half" idx="1"/>
          </p:nvPr>
        </p:nvSpPr>
        <p:spPr>
          <a:xfrm>
            <a:off x="551597" y="1395320"/>
            <a:ext cx="5468203" cy="4351338"/>
          </a:xfrm>
        </p:spPr>
        <p:txBody>
          <a:bodyPr>
            <a:normAutofit/>
          </a:bodyPr>
          <a:lstStyle/>
          <a:p>
            <a:r>
              <a:rPr lang="en-US" dirty="0"/>
              <a:t>Academia </a:t>
            </a:r>
          </a:p>
          <a:p>
            <a:r>
              <a:rPr lang="en-US" dirty="0"/>
              <a:t>Corporate innovation </a:t>
            </a:r>
          </a:p>
          <a:p>
            <a:r>
              <a:rPr lang="en-US" dirty="0"/>
              <a:t>Entrepreneur / co-founder</a:t>
            </a:r>
          </a:p>
          <a:p>
            <a:r>
              <a:rPr lang="en-US" dirty="0"/>
              <a:t>Investor (angel, CVC, VC)</a:t>
            </a:r>
          </a:p>
          <a:p>
            <a:endParaRPr lang="en-US" dirty="0"/>
          </a:p>
          <a:p>
            <a:endParaRPr lang="en-US" dirty="0"/>
          </a:p>
          <a:p>
            <a:endParaRPr lang="en-US" dirty="0"/>
          </a:p>
          <a:p>
            <a:endParaRPr lang="en-US" dirty="0"/>
          </a:p>
          <a:p>
            <a:pPr marL="0" indent="0">
              <a:buNone/>
            </a:pPr>
            <a:r>
              <a:rPr lang="en-US" dirty="0">
                <a:hlinkClick r:id="rId3"/>
              </a:rPr>
              <a:t>http://linkedin.com/in/tkypreos</a:t>
            </a:r>
            <a:r>
              <a:rPr lang="en-US" dirty="0"/>
              <a:t> </a:t>
            </a:r>
          </a:p>
          <a:p>
            <a:endParaRPr lang="en-US" dirty="0"/>
          </a:p>
          <a:p>
            <a:endParaRPr lang="en-US" dirty="0"/>
          </a:p>
        </p:txBody>
      </p:sp>
      <p:pic>
        <p:nvPicPr>
          <p:cNvPr id="3" name="Picture 2" descr="A person standing next to a flag&#10;&#10;Description automatically generated">
            <a:extLst>
              <a:ext uri="{FF2B5EF4-FFF2-40B4-BE49-F238E27FC236}">
                <a16:creationId xmlns:a16="http://schemas.microsoft.com/office/drawing/2014/main" id="{FCDD9C71-B123-CCF7-0383-D7A687E50D1E}"/>
              </a:ext>
            </a:extLst>
          </p:cNvPr>
          <p:cNvPicPr>
            <a:picLocks noChangeAspect="1"/>
          </p:cNvPicPr>
          <p:nvPr/>
        </p:nvPicPr>
        <p:blipFill rotWithShape="1">
          <a:blip r:embed="rId4"/>
          <a:srcRect l="10604" t="8007" r="4874" b="44755"/>
          <a:stretch/>
        </p:blipFill>
        <p:spPr>
          <a:xfrm>
            <a:off x="7260908" y="1395320"/>
            <a:ext cx="4379495" cy="4351338"/>
          </a:xfrm>
          <a:prstGeom prst="rect">
            <a:avLst/>
          </a:prstGeom>
          <a:noFill/>
        </p:spPr>
      </p:pic>
      <p:sp>
        <p:nvSpPr>
          <p:cNvPr id="4" name="Slide Number Placeholder 3" hidden="1">
            <a:extLst>
              <a:ext uri="{FF2B5EF4-FFF2-40B4-BE49-F238E27FC236}">
                <a16:creationId xmlns:a16="http://schemas.microsoft.com/office/drawing/2014/main" id="{361F4B3C-9982-FB9F-760D-7FA87A3BA753}"/>
              </a:ext>
            </a:extLst>
          </p:cNvPr>
          <p:cNvSpPr>
            <a:spLocks noGrp="1"/>
          </p:cNvSpPr>
          <p:nvPr>
            <p:ph type="sldNum" sz="quarter" idx="12"/>
          </p:nvPr>
        </p:nvSpPr>
        <p:spPr>
          <a:xfrm>
            <a:off x="8610600" y="6356350"/>
            <a:ext cx="2743200" cy="365125"/>
          </a:xfrm>
        </p:spPr>
        <p:txBody>
          <a:bodyPr>
            <a:normAutofit/>
          </a:bodyPr>
          <a:lstStyle/>
          <a:p>
            <a:pPr>
              <a:spcAft>
                <a:spcPts val="600"/>
              </a:spcAft>
            </a:pPr>
            <a:fld id="{3AA9ECFC-B61D-0B4F-B423-C2B0026B6128}" type="slidenum">
              <a:rPr lang="en-GB"/>
              <a:pPr>
                <a:spcAft>
                  <a:spcPts val="600"/>
                </a:spcAft>
              </a:pPr>
              <a:t>10</a:t>
            </a:fld>
            <a:endParaRPr lang="en-GB"/>
          </a:p>
        </p:txBody>
      </p:sp>
    </p:spTree>
    <p:extLst>
      <p:ext uri="{BB962C8B-B14F-4D97-AF65-F5344CB8AC3E}">
        <p14:creationId xmlns:p14="http://schemas.microsoft.com/office/powerpoint/2010/main" val="3886022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E6E5A-29ED-79C3-8585-FAF41530E448}"/>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1FC1F691-7CC4-067F-4A3A-E202FA2233E5}"/>
              </a:ext>
            </a:extLst>
          </p:cNvPr>
          <p:cNvSpPr>
            <a:spLocks noGrp="1"/>
          </p:cNvSpPr>
          <p:nvPr>
            <p:ph type="title"/>
          </p:nvPr>
        </p:nvSpPr>
        <p:spPr>
          <a:xfrm>
            <a:off x="551596" y="365126"/>
            <a:ext cx="10802203" cy="997510"/>
          </a:xfrm>
        </p:spPr>
        <p:txBody>
          <a:bodyPr anchor="ctr">
            <a:normAutofit/>
          </a:bodyPr>
          <a:lstStyle/>
          <a:p>
            <a:r>
              <a:rPr lang="en-GB" dirty="0"/>
              <a:t>Focus: MedTech – Entrepreneur in Residence</a:t>
            </a:r>
          </a:p>
        </p:txBody>
      </p:sp>
      <p:pic>
        <p:nvPicPr>
          <p:cNvPr id="6146" name="Picture 2" descr="News | School of Biomedical Engineering &amp; Imaging Sciences | King's College  London">
            <a:extLst>
              <a:ext uri="{FF2B5EF4-FFF2-40B4-BE49-F238E27FC236}">
                <a16:creationId xmlns:a16="http://schemas.microsoft.com/office/drawing/2014/main" id="{CB0F9C29-4701-4AC7-0DCC-0091DCC2E5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373" r="24626" b="2"/>
          <a:stretch/>
        </p:blipFill>
        <p:spPr bwMode="auto">
          <a:xfrm>
            <a:off x="551598" y="1395320"/>
            <a:ext cx="4588814" cy="3651562"/>
          </a:xfrm>
          <a:prstGeom prst="rect">
            <a:avLst/>
          </a:prstGeom>
          <a:solidFill>
            <a:srgbClr val="FFFFFF"/>
          </a:solidFill>
        </p:spPr>
      </p:pic>
      <p:sp>
        <p:nvSpPr>
          <p:cNvPr id="3" name="Content Placeholder 2">
            <a:extLst>
              <a:ext uri="{FF2B5EF4-FFF2-40B4-BE49-F238E27FC236}">
                <a16:creationId xmlns:a16="http://schemas.microsoft.com/office/drawing/2014/main" id="{18612EB3-2EE3-8BC0-22E1-0AD7F661B77B}"/>
              </a:ext>
            </a:extLst>
          </p:cNvPr>
          <p:cNvSpPr>
            <a:spLocks noGrp="1"/>
          </p:cNvSpPr>
          <p:nvPr>
            <p:ph sz="half" idx="2"/>
          </p:nvPr>
        </p:nvSpPr>
        <p:spPr>
          <a:xfrm>
            <a:off x="6172200" y="1395320"/>
            <a:ext cx="5181600" cy="4351338"/>
          </a:xfrm>
        </p:spPr>
        <p:txBody>
          <a:bodyPr>
            <a:normAutofit/>
          </a:bodyPr>
          <a:lstStyle/>
          <a:p>
            <a:r>
              <a:rPr lang="en-GB" dirty="0"/>
              <a:t>King’s College London School of Biomedical Engineering &amp; Imaging Sciences (BMEIS)</a:t>
            </a:r>
          </a:p>
          <a:p>
            <a:r>
              <a:rPr lang="en-GB" dirty="0"/>
              <a:t>The London Institute for Healthcare Engineering (LIHE)</a:t>
            </a:r>
          </a:p>
          <a:p>
            <a:r>
              <a:rPr lang="en-GB" dirty="0"/>
              <a:t>Collaboration with EU R&amp;D centres</a:t>
            </a:r>
          </a:p>
          <a:p>
            <a:r>
              <a:rPr lang="en-GB" dirty="0"/>
              <a:t>UK market access (NHS), regulatory, health economics, IP, industry collaboration, R&amp;D grants &amp; investment </a:t>
            </a:r>
          </a:p>
          <a:p>
            <a:endParaRPr lang="en-GB" dirty="0"/>
          </a:p>
        </p:txBody>
      </p:sp>
      <p:sp>
        <p:nvSpPr>
          <p:cNvPr id="4" name="Slide Number Placeholder 3" hidden="1">
            <a:extLst>
              <a:ext uri="{FF2B5EF4-FFF2-40B4-BE49-F238E27FC236}">
                <a16:creationId xmlns:a16="http://schemas.microsoft.com/office/drawing/2014/main" id="{DB686201-FCE5-16DA-D570-7D00A03A1A2E}"/>
              </a:ext>
            </a:extLst>
          </p:cNvPr>
          <p:cNvSpPr>
            <a:spLocks noGrp="1"/>
          </p:cNvSpPr>
          <p:nvPr>
            <p:ph type="sldNum" sz="quarter" idx="12"/>
          </p:nvPr>
        </p:nvSpPr>
        <p:spPr>
          <a:xfrm>
            <a:off x="8610600" y="6356350"/>
            <a:ext cx="2743200" cy="365125"/>
          </a:xfrm>
        </p:spPr>
        <p:txBody>
          <a:bodyPr>
            <a:normAutofit/>
          </a:bodyPr>
          <a:lstStyle/>
          <a:p>
            <a:pPr>
              <a:spcAft>
                <a:spcPts val="600"/>
              </a:spcAft>
            </a:pPr>
            <a:fld id="{3AA9ECFC-B61D-0B4F-B423-C2B0026B6128}" type="slidenum">
              <a:rPr lang="en-GB" smtClean="0"/>
              <a:pPr>
                <a:spcAft>
                  <a:spcPts val="600"/>
                </a:spcAft>
              </a:pPr>
              <a:t>11</a:t>
            </a:fld>
            <a:endParaRPr lang="en-GB"/>
          </a:p>
        </p:txBody>
      </p:sp>
      <p:pic>
        <p:nvPicPr>
          <p:cNvPr id="5" name="Picture 4" descr="A close-up of a couple of words&#10;&#10;Description automatically generated">
            <a:extLst>
              <a:ext uri="{FF2B5EF4-FFF2-40B4-BE49-F238E27FC236}">
                <a16:creationId xmlns:a16="http://schemas.microsoft.com/office/drawing/2014/main" id="{FE191723-21EC-17CD-FA8B-5120BAC92F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0106" y="5462680"/>
            <a:ext cx="7772400" cy="1097984"/>
          </a:xfrm>
          <a:prstGeom prst="rect">
            <a:avLst/>
          </a:prstGeom>
        </p:spPr>
      </p:pic>
    </p:spTree>
    <p:extLst>
      <p:ext uri="{BB962C8B-B14F-4D97-AF65-F5344CB8AC3E}">
        <p14:creationId xmlns:p14="http://schemas.microsoft.com/office/powerpoint/2010/main" val="3356067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819E8-EA36-5BE7-9412-F5243D47A704}"/>
              </a:ext>
            </a:extLst>
          </p:cNvPr>
          <p:cNvSpPr>
            <a:spLocks noGrp="1"/>
          </p:cNvSpPr>
          <p:nvPr>
            <p:ph type="title"/>
          </p:nvPr>
        </p:nvSpPr>
        <p:spPr/>
        <p:txBody>
          <a:bodyPr/>
          <a:lstStyle/>
          <a:p>
            <a:r>
              <a:rPr lang="en-GB" dirty="0"/>
              <a:t>Witamy w GEP</a:t>
            </a:r>
          </a:p>
        </p:txBody>
      </p:sp>
      <p:sp>
        <p:nvSpPr>
          <p:cNvPr id="3" name="Content Placeholder 2">
            <a:extLst>
              <a:ext uri="{FF2B5EF4-FFF2-40B4-BE49-F238E27FC236}">
                <a16:creationId xmlns:a16="http://schemas.microsoft.com/office/drawing/2014/main" id="{33FDE5AA-62D9-1952-9838-044BCA3E8DA0}"/>
              </a:ext>
            </a:extLst>
          </p:cNvPr>
          <p:cNvSpPr>
            <a:spLocks noGrp="1"/>
          </p:cNvSpPr>
          <p:nvPr>
            <p:ph sz="half" idx="1"/>
          </p:nvPr>
        </p:nvSpPr>
        <p:spPr>
          <a:xfrm>
            <a:off x="551597" y="2300288"/>
            <a:ext cx="10802202" cy="3446370"/>
          </a:xfrm>
        </p:spPr>
        <p:txBody>
          <a:bodyPr/>
          <a:lstStyle/>
          <a:p>
            <a:r>
              <a:rPr lang="en-GB" sz="2800" dirty="0">
                <a:hlinkClick r:id="rId2"/>
              </a:rPr>
              <a:t>https://www.great.gov.uk/campaign-site/gep/</a:t>
            </a:r>
            <a:endParaRPr lang="en-GB" sz="2800" dirty="0"/>
          </a:p>
          <a:p>
            <a:endParaRPr lang="en-GB" sz="2800" dirty="0"/>
          </a:p>
          <a:p>
            <a:r>
              <a:rPr lang="en-GB" sz="2800" dirty="0">
                <a:hlinkClick r:id="rId3"/>
              </a:rPr>
              <a:t>global.entrepreneurs@businessandtrade.gov.uk</a:t>
            </a:r>
            <a:endParaRPr lang="en-GB" sz="2800" dirty="0"/>
          </a:p>
          <a:p>
            <a:endParaRPr lang="en-GB" dirty="0"/>
          </a:p>
          <a:p>
            <a:endParaRPr lang="en-GB" dirty="0"/>
          </a:p>
        </p:txBody>
      </p:sp>
      <p:sp>
        <p:nvSpPr>
          <p:cNvPr id="5" name="Slide Number Placeholder 4">
            <a:extLst>
              <a:ext uri="{FF2B5EF4-FFF2-40B4-BE49-F238E27FC236}">
                <a16:creationId xmlns:a16="http://schemas.microsoft.com/office/drawing/2014/main" id="{A3261B93-C2B0-1EA0-3A9B-F0D81A02977C}"/>
              </a:ext>
            </a:extLst>
          </p:cNvPr>
          <p:cNvSpPr>
            <a:spLocks noGrp="1"/>
          </p:cNvSpPr>
          <p:nvPr>
            <p:ph type="sldNum" sz="quarter" idx="12"/>
          </p:nvPr>
        </p:nvSpPr>
        <p:spPr/>
        <p:txBody>
          <a:bodyPr/>
          <a:lstStyle/>
          <a:p>
            <a:fld id="{1B287C65-F529-6A4B-9307-53EFD28F08ED}" type="slidenum">
              <a:rPr lang="en-US" smtClean="0"/>
              <a:t>12</a:t>
            </a:fld>
            <a:endParaRPr lang="en-US"/>
          </a:p>
        </p:txBody>
      </p:sp>
    </p:spTree>
    <p:extLst>
      <p:ext uri="{BB962C8B-B14F-4D97-AF65-F5344CB8AC3E}">
        <p14:creationId xmlns:p14="http://schemas.microsoft.com/office/powerpoint/2010/main" val="1961027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84E2F-36C1-27DF-0FE7-F782F3CCD010}"/>
              </a:ext>
            </a:extLst>
          </p:cNvPr>
          <p:cNvSpPr>
            <a:spLocks noGrp="1"/>
          </p:cNvSpPr>
          <p:nvPr>
            <p:ph type="title"/>
          </p:nvPr>
        </p:nvSpPr>
        <p:spPr/>
        <p:txBody>
          <a:bodyPr/>
          <a:lstStyle/>
          <a:p>
            <a:r>
              <a:rPr lang="en-GB" dirty="0"/>
              <a:t>Agenda</a:t>
            </a:r>
          </a:p>
        </p:txBody>
      </p:sp>
      <p:sp>
        <p:nvSpPr>
          <p:cNvPr id="3" name="Content Placeholder 2">
            <a:extLst>
              <a:ext uri="{FF2B5EF4-FFF2-40B4-BE49-F238E27FC236}">
                <a16:creationId xmlns:a16="http://schemas.microsoft.com/office/drawing/2014/main" id="{5B00C82F-C8DD-AE2A-9F89-61DFE60C030F}"/>
              </a:ext>
            </a:extLst>
          </p:cNvPr>
          <p:cNvSpPr>
            <a:spLocks noGrp="1"/>
          </p:cNvSpPr>
          <p:nvPr>
            <p:ph idx="1"/>
          </p:nvPr>
        </p:nvSpPr>
        <p:spPr>
          <a:xfrm>
            <a:off x="838200" y="1395320"/>
            <a:ext cx="9856304" cy="4351338"/>
          </a:xfrm>
        </p:spPr>
        <p:txBody>
          <a:bodyPr>
            <a:normAutofit/>
          </a:bodyPr>
          <a:lstStyle/>
          <a:p>
            <a:r>
              <a:rPr lang="en-GB" dirty="0">
                <a:solidFill>
                  <a:schemeClr val="accent2"/>
                </a:solidFill>
                <a:latin typeface="Calibri" panose="020F0502020204030204" pitchFamily="34" charset="0"/>
                <a:cs typeface="Calibri" panose="020F0502020204030204" pitchFamily="34" charset="0"/>
              </a:rPr>
              <a:t>What is the Global Entrepreneur Programme and how does it work? </a:t>
            </a:r>
          </a:p>
          <a:p>
            <a:r>
              <a:rPr lang="en-GB" dirty="0">
                <a:solidFill>
                  <a:schemeClr val="accent2"/>
                </a:solidFill>
                <a:latin typeface="Calibri" panose="020F0502020204030204" pitchFamily="34" charset="0"/>
                <a:cs typeface="Calibri" panose="020F0502020204030204" pitchFamily="34" charset="0"/>
              </a:rPr>
              <a:t>What does the GEP look for?</a:t>
            </a:r>
            <a:endParaRPr lang="en-GB" b="1" dirty="0">
              <a:solidFill>
                <a:schemeClr val="accent1"/>
              </a:solidFill>
              <a:latin typeface="Calibri" panose="020F0502020204030204" pitchFamily="34" charset="0"/>
              <a:cs typeface="Calibri" panose="020F0502020204030204" pitchFamily="34" charset="0"/>
            </a:endParaRPr>
          </a:p>
          <a:p>
            <a:r>
              <a:rPr lang="en-GB" dirty="0">
                <a:solidFill>
                  <a:schemeClr val="accent2"/>
                </a:solidFill>
                <a:latin typeface="Calibri" panose="020F0502020204030204" pitchFamily="34" charset="0"/>
                <a:cs typeface="Calibri" panose="020F0502020204030204" pitchFamily="34" charset="0"/>
              </a:rPr>
              <a:t>Alumni companies and case studies</a:t>
            </a:r>
          </a:p>
          <a:p>
            <a:r>
              <a:rPr lang="en-GB" dirty="0">
                <a:solidFill>
                  <a:schemeClr val="accent2"/>
                </a:solidFill>
                <a:latin typeface="Calibri" panose="020F0502020204030204" pitchFamily="34" charset="0"/>
                <a:cs typeface="Calibri" panose="020F0502020204030204" pitchFamily="34" charset="0"/>
              </a:rPr>
              <a:t>Background and areas of focus </a:t>
            </a:r>
          </a:p>
          <a:p>
            <a:r>
              <a:rPr lang="en-GB" dirty="0">
                <a:solidFill>
                  <a:schemeClr val="accent2"/>
                </a:solidFill>
                <a:latin typeface="Calibri" panose="020F0502020204030204" pitchFamily="34" charset="0"/>
                <a:cs typeface="Calibri" panose="020F0502020204030204" pitchFamily="34" charset="0"/>
              </a:rPr>
              <a:t>Q&amp;A </a:t>
            </a:r>
            <a:endParaRPr lang="en-GB" sz="2800" dirty="0"/>
          </a:p>
          <a:p>
            <a:endParaRPr lang="en-GB" sz="2800" dirty="0"/>
          </a:p>
          <a:p>
            <a:endParaRPr lang="en-GB" sz="2800" dirty="0"/>
          </a:p>
        </p:txBody>
      </p:sp>
      <p:pic>
        <p:nvPicPr>
          <p:cNvPr id="4" name="Picture 3" descr="A red background with white text&#10;&#10;Description automatically generated with low confidence">
            <a:extLst>
              <a:ext uri="{FF2B5EF4-FFF2-40B4-BE49-F238E27FC236}">
                <a16:creationId xmlns:a16="http://schemas.microsoft.com/office/drawing/2014/main" id="{61DAB6DE-8AD9-DA55-D8CB-9CB01101CAB8}"/>
              </a:ext>
            </a:extLst>
          </p:cNvPr>
          <p:cNvPicPr>
            <a:picLocks noChangeAspect="1"/>
          </p:cNvPicPr>
          <p:nvPr/>
        </p:nvPicPr>
        <p:blipFill>
          <a:blip r:embed="rId2"/>
          <a:stretch>
            <a:fillRect/>
          </a:stretch>
        </p:blipFill>
        <p:spPr>
          <a:xfrm>
            <a:off x="0" y="5746658"/>
            <a:ext cx="3852151" cy="783771"/>
          </a:xfrm>
          <a:prstGeom prst="rect">
            <a:avLst/>
          </a:prstGeom>
        </p:spPr>
      </p:pic>
      <p:sp>
        <p:nvSpPr>
          <p:cNvPr id="5" name="Slide Number Placeholder 4">
            <a:extLst>
              <a:ext uri="{FF2B5EF4-FFF2-40B4-BE49-F238E27FC236}">
                <a16:creationId xmlns:a16="http://schemas.microsoft.com/office/drawing/2014/main" id="{A0C88684-2660-2F74-3214-B6C5E5811F29}"/>
              </a:ext>
            </a:extLst>
          </p:cNvPr>
          <p:cNvSpPr>
            <a:spLocks noGrp="1"/>
          </p:cNvSpPr>
          <p:nvPr>
            <p:ph type="sldNum" sz="quarter" idx="12"/>
          </p:nvPr>
        </p:nvSpPr>
        <p:spPr/>
        <p:txBody>
          <a:bodyPr/>
          <a:lstStyle/>
          <a:p>
            <a:fld id="{1B287C65-F529-6A4B-9307-53EFD28F08ED}" type="slidenum">
              <a:rPr lang="en-US" smtClean="0"/>
              <a:t>2</a:t>
            </a:fld>
            <a:endParaRPr lang="en-US"/>
          </a:p>
        </p:txBody>
      </p:sp>
    </p:spTree>
    <p:extLst>
      <p:ext uri="{BB962C8B-B14F-4D97-AF65-F5344CB8AC3E}">
        <p14:creationId xmlns:p14="http://schemas.microsoft.com/office/powerpoint/2010/main" val="1726553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62F56-DBDF-E958-B261-8F9CACE4C383}"/>
              </a:ext>
            </a:extLst>
          </p:cNvPr>
          <p:cNvSpPr>
            <a:spLocks noGrp="1"/>
          </p:cNvSpPr>
          <p:nvPr>
            <p:ph type="title"/>
          </p:nvPr>
        </p:nvSpPr>
        <p:spPr/>
        <p:txBody>
          <a:bodyPr/>
          <a:lstStyle/>
          <a:p>
            <a:r>
              <a:rPr lang="en-GB" dirty="0"/>
              <a:t>What is Global Entrepreneur Programme?</a:t>
            </a:r>
          </a:p>
        </p:txBody>
      </p:sp>
      <p:sp>
        <p:nvSpPr>
          <p:cNvPr id="6" name="Text Placeholder 5">
            <a:extLst>
              <a:ext uri="{FF2B5EF4-FFF2-40B4-BE49-F238E27FC236}">
                <a16:creationId xmlns:a16="http://schemas.microsoft.com/office/drawing/2014/main" id="{401BB3D5-C250-3DF1-3D5F-6F4D21660E99}"/>
              </a:ext>
            </a:extLst>
          </p:cNvPr>
          <p:cNvSpPr>
            <a:spLocks noGrp="1"/>
          </p:cNvSpPr>
          <p:nvPr>
            <p:ph type="body" sz="quarter" idx="14"/>
          </p:nvPr>
        </p:nvSpPr>
        <p:spPr>
          <a:xfrm>
            <a:off x="337429" y="1536770"/>
            <a:ext cx="5581875" cy="4062364"/>
          </a:xfrm>
        </p:spPr>
        <p:txBody>
          <a:bodyPr>
            <a:normAutofit/>
          </a:bodyPr>
          <a:lstStyle/>
          <a:p>
            <a:pPr marL="285750" indent="-285750">
              <a:lnSpc>
                <a:spcPct val="107000"/>
              </a:lnSpc>
              <a:spcAft>
                <a:spcPts val="800"/>
              </a:spcAft>
              <a:buFont typeface="Arial" panose="020B0604020202020204" pitchFamily="34" charset="0"/>
              <a:buChar char="•"/>
            </a:pPr>
            <a:r>
              <a:rPr lang="en-GB" sz="1800" b="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The Global Entrepreneur Programme is the Department for Business and Trade’s flagship initiative designed to support ambitious entrepreneurs and their innovative technology businesses in scaling and growing their strategic operations from the UK. </a:t>
            </a:r>
          </a:p>
          <a:p>
            <a:pPr marL="285750" indent="-285750">
              <a:lnSpc>
                <a:spcPct val="107000"/>
              </a:lnSpc>
              <a:spcAft>
                <a:spcPts val="800"/>
              </a:spcAft>
              <a:buFont typeface="Arial" panose="020B0604020202020204" pitchFamily="34" charset="0"/>
              <a:buChar char="•"/>
            </a:pPr>
            <a:r>
              <a:rPr lang="en-GB" sz="1800" b="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The programme offers strategic support and mentorship to assist founders in establishing their operations in the UK smoothly. </a:t>
            </a:r>
          </a:p>
          <a:p>
            <a:pPr marL="285750" indent="-285750">
              <a:lnSpc>
                <a:spcPct val="107000"/>
              </a:lnSpc>
              <a:spcAft>
                <a:spcPts val="800"/>
              </a:spcAft>
              <a:buFont typeface="Arial" panose="020B0604020202020204" pitchFamily="34" charset="0"/>
              <a:buChar char="•"/>
            </a:pPr>
            <a:r>
              <a:rPr lang="en-GB" sz="1800" b="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Once the business is established in the UK, founders become part of the GEP community and can access further support across the UK tech eco-system.</a:t>
            </a:r>
            <a:endParaRPr lang="en-GB" b="0" dirty="0">
              <a:solidFill>
                <a:schemeClr val="accent2"/>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A red background with white text&#10;&#10;Description automatically generated with low confidence">
            <a:extLst>
              <a:ext uri="{FF2B5EF4-FFF2-40B4-BE49-F238E27FC236}">
                <a16:creationId xmlns:a16="http://schemas.microsoft.com/office/drawing/2014/main" id="{496314F8-C949-D4EE-8686-5122D9B571B6}"/>
              </a:ext>
            </a:extLst>
          </p:cNvPr>
          <p:cNvPicPr>
            <a:picLocks noChangeAspect="1"/>
          </p:cNvPicPr>
          <p:nvPr/>
        </p:nvPicPr>
        <p:blipFill>
          <a:blip r:embed="rId3"/>
          <a:stretch>
            <a:fillRect/>
          </a:stretch>
        </p:blipFill>
        <p:spPr>
          <a:xfrm>
            <a:off x="0" y="5741542"/>
            <a:ext cx="3852151" cy="783771"/>
          </a:xfrm>
          <a:prstGeom prst="rect">
            <a:avLst/>
          </a:prstGeom>
        </p:spPr>
      </p:pic>
      <p:pic>
        <p:nvPicPr>
          <p:cNvPr id="7170" name="Picture 2" descr="David Sainsbury - Cambridge Industrial Innovation Policy">
            <a:extLst>
              <a:ext uri="{FF2B5EF4-FFF2-40B4-BE49-F238E27FC236}">
                <a16:creationId xmlns:a16="http://schemas.microsoft.com/office/drawing/2014/main" id="{EC4B9907-BABF-108E-5739-0E86D14BB9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8171" y="0"/>
            <a:ext cx="5486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CE60358-545F-9245-5E48-6FFC899EA4A5}"/>
              </a:ext>
            </a:extLst>
          </p:cNvPr>
          <p:cNvSpPr txBox="1"/>
          <p:nvPr/>
        </p:nvSpPr>
        <p:spPr>
          <a:xfrm>
            <a:off x="6368170" y="6026811"/>
            <a:ext cx="5486400" cy="646331"/>
          </a:xfrm>
          <a:prstGeom prst="rect">
            <a:avLst/>
          </a:prstGeom>
          <a:noFill/>
        </p:spPr>
        <p:txBody>
          <a:bodyPr wrap="square">
            <a:spAutoFit/>
          </a:bodyPr>
          <a:lstStyle/>
          <a:p>
            <a:r>
              <a:rPr lang="en-GB" dirty="0">
                <a:solidFill>
                  <a:schemeClr val="bg1"/>
                </a:solidFill>
              </a:rPr>
              <a:t>David Sainsbury, the UK's Minister of Science and Innovation from 1998 to 2006</a:t>
            </a:r>
          </a:p>
        </p:txBody>
      </p:sp>
    </p:spTree>
    <p:extLst>
      <p:ext uri="{BB962C8B-B14F-4D97-AF65-F5344CB8AC3E}">
        <p14:creationId xmlns:p14="http://schemas.microsoft.com/office/powerpoint/2010/main" val="3100630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A41EF-35CF-5DDB-61CB-2ED4E6178D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EC596F-E4BE-1B44-31DD-F8BC11DD1F78}"/>
              </a:ext>
            </a:extLst>
          </p:cNvPr>
          <p:cNvSpPr>
            <a:spLocks noGrp="1"/>
          </p:cNvSpPr>
          <p:nvPr>
            <p:ph type="title"/>
          </p:nvPr>
        </p:nvSpPr>
        <p:spPr/>
        <p:txBody>
          <a:bodyPr/>
          <a:lstStyle/>
          <a:p>
            <a:r>
              <a:rPr lang="en-GB" dirty="0"/>
              <a:t>How does Global Entrepreneur Programme work? </a:t>
            </a:r>
          </a:p>
        </p:txBody>
      </p:sp>
      <p:sp>
        <p:nvSpPr>
          <p:cNvPr id="3" name="Content Placeholder 2">
            <a:extLst>
              <a:ext uri="{FF2B5EF4-FFF2-40B4-BE49-F238E27FC236}">
                <a16:creationId xmlns:a16="http://schemas.microsoft.com/office/drawing/2014/main" id="{85A40C37-F84B-FD45-9D3B-B3A959B1951C}"/>
              </a:ext>
            </a:extLst>
          </p:cNvPr>
          <p:cNvSpPr>
            <a:spLocks noGrp="1"/>
          </p:cNvSpPr>
          <p:nvPr>
            <p:ph idx="1"/>
          </p:nvPr>
        </p:nvSpPr>
        <p:spPr>
          <a:xfrm>
            <a:off x="838200" y="1395320"/>
            <a:ext cx="9856304" cy="4351338"/>
          </a:xfrm>
        </p:spPr>
        <p:txBody>
          <a:bodyPr>
            <a:normAutofit/>
          </a:bodyPr>
          <a:lstStyle/>
          <a:p>
            <a:r>
              <a:rPr lang="en-GB" sz="2100" b="1" dirty="0">
                <a:solidFill>
                  <a:schemeClr val="accent1"/>
                </a:solidFill>
                <a:latin typeface="Calibri" panose="020F0502020204030204" pitchFamily="34" charset="0"/>
                <a:cs typeface="Calibri" panose="020F0502020204030204" pitchFamily="34" charset="0"/>
              </a:rPr>
              <a:t>Global Entrepreneur Programme assists entrepreneurs who want to access the UK's world-class ecosystem to accelerate their growth.</a:t>
            </a:r>
          </a:p>
          <a:p>
            <a:r>
              <a:rPr lang="en-GB" sz="2100" dirty="0">
                <a:solidFill>
                  <a:schemeClr val="accent2"/>
                </a:solidFill>
                <a:latin typeface="Calibri" panose="020F0502020204030204" pitchFamily="34" charset="0"/>
                <a:cs typeface="Calibri" panose="020F0502020204030204" pitchFamily="34" charset="0"/>
              </a:rPr>
              <a:t>GEP deploys a team of experienced entrepreneurs, known as</a:t>
            </a:r>
            <a:r>
              <a:rPr lang="en-GB" sz="2100" dirty="0">
                <a:latin typeface="Calibri" panose="020F0502020204030204" pitchFamily="34" charset="0"/>
                <a:cs typeface="Calibri" panose="020F0502020204030204" pitchFamily="34" charset="0"/>
              </a:rPr>
              <a:t> </a:t>
            </a:r>
            <a:r>
              <a:rPr lang="en-GB" sz="2100" b="1" dirty="0">
                <a:solidFill>
                  <a:schemeClr val="accent1"/>
                </a:solidFill>
                <a:latin typeface="Calibri" panose="020F0502020204030204" pitchFamily="34" charset="0"/>
                <a:cs typeface="Calibri" panose="020F0502020204030204" pitchFamily="34" charset="0"/>
              </a:rPr>
              <a:t>dealmakers</a:t>
            </a:r>
            <a:r>
              <a:rPr lang="en-GB" sz="2100" dirty="0">
                <a:latin typeface="Calibri" panose="020F0502020204030204" pitchFamily="34" charset="0"/>
                <a:cs typeface="Calibri" panose="020F0502020204030204" pitchFamily="34" charset="0"/>
              </a:rPr>
              <a:t>, </a:t>
            </a:r>
            <a:r>
              <a:rPr lang="en-GB" sz="2100" dirty="0">
                <a:solidFill>
                  <a:schemeClr val="accent2"/>
                </a:solidFill>
                <a:latin typeface="Calibri" panose="020F0502020204030204" pitchFamily="34" charset="0"/>
                <a:cs typeface="Calibri" panose="020F0502020204030204" pitchFamily="34" charset="0"/>
              </a:rPr>
              <a:t>who work part-time while remaining entrepreneurs themselves meaning that they can provide guidance around the UK’s tech ecosystem. </a:t>
            </a:r>
          </a:p>
          <a:p>
            <a:r>
              <a:rPr lang="en-GB" sz="2100" dirty="0">
                <a:solidFill>
                  <a:schemeClr val="accent2"/>
                </a:solidFill>
                <a:latin typeface="Calibri" panose="020F0502020204030204" pitchFamily="34" charset="0"/>
                <a:cs typeface="Calibri" panose="020F0502020204030204" pitchFamily="34" charset="0"/>
              </a:rPr>
              <a:t>Dealmakers provide </a:t>
            </a:r>
            <a:r>
              <a:rPr lang="en-GB" sz="2100" b="1" dirty="0">
                <a:solidFill>
                  <a:schemeClr val="accent1"/>
                </a:solidFill>
                <a:latin typeface="Calibri" panose="020F0502020204030204" pitchFamily="34" charset="0"/>
                <a:cs typeface="Calibri" panose="020F0502020204030204" pitchFamily="34" charset="0"/>
              </a:rPr>
              <a:t>strategic support </a:t>
            </a:r>
            <a:r>
              <a:rPr lang="en-GB" sz="2100" dirty="0">
                <a:solidFill>
                  <a:schemeClr val="accent2"/>
                </a:solidFill>
                <a:latin typeface="Calibri" panose="020F0502020204030204" pitchFamily="34" charset="0"/>
                <a:cs typeface="Calibri" panose="020F0502020204030204" pitchFamily="34" charset="0"/>
              </a:rPr>
              <a:t>for establishing the business in the UK as well </a:t>
            </a:r>
            <a:r>
              <a:rPr lang="en-GB" sz="2100" b="1" dirty="0">
                <a:solidFill>
                  <a:schemeClr val="accent1"/>
                </a:solidFill>
                <a:latin typeface="Calibri" panose="020F0502020204030204" pitchFamily="34" charset="0"/>
                <a:cs typeface="Calibri" panose="020F0502020204030204" pitchFamily="34" charset="0"/>
              </a:rPr>
              <a:t>developing funding strategies, building partnerships and networks.</a:t>
            </a:r>
          </a:p>
          <a:p>
            <a:r>
              <a:rPr lang="en-GB" sz="2100" dirty="0">
                <a:solidFill>
                  <a:schemeClr val="accent2"/>
                </a:solidFill>
                <a:latin typeface="Calibri" panose="020F0502020204030204" pitchFamily="34" charset="0"/>
                <a:cs typeface="Calibri" panose="020F0502020204030204" pitchFamily="34" charset="0"/>
              </a:rPr>
              <a:t>Once founders set up a business in the UK, they become part of our GEP Alumni Network and receive support from GEP team with navigating the UK ecosystem.</a:t>
            </a:r>
          </a:p>
          <a:p>
            <a:r>
              <a:rPr lang="en-GB" sz="2100" dirty="0">
                <a:solidFill>
                  <a:schemeClr val="accent2"/>
                </a:solidFill>
                <a:latin typeface="Calibri" panose="020F0502020204030204" pitchFamily="34" charset="0"/>
                <a:cs typeface="Calibri" panose="020F0502020204030204" pitchFamily="34" charset="0"/>
              </a:rPr>
              <a:t>GEP can provide businesses with an </a:t>
            </a:r>
            <a:r>
              <a:rPr lang="en-GB" sz="2100" b="1" dirty="0">
                <a:solidFill>
                  <a:schemeClr val="accent1"/>
                </a:solidFill>
                <a:latin typeface="Calibri" panose="020F0502020204030204" pitchFamily="34" charset="0"/>
                <a:cs typeface="Calibri" panose="020F0502020204030204" pitchFamily="34" charset="0"/>
              </a:rPr>
              <a:t>Innovator Founder Visa </a:t>
            </a:r>
            <a:r>
              <a:rPr lang="en-GB" sz="2100" dirty="0">
                <a:solidFill>
                  <a:schemeClr val="accent2"/>
                </a:solidFill>
                <a:latin typeface="Calibri" panose="020F0502020204030204" pitchFamily="34" charset="0"/>
                <a:cs typeface="Calibri" panose="020F0502020204030204" pitchFamily="34" charset="0"/>
              </a:rPr>
              <a:t>endorsement.</a:t>
            </a:r>
          </a:p>
          <a:p>
            <a:endParaRPr lang="en-GB" dirty="0"/>
          </a:p>
          <a:p>
            <a:endParaRPr lang="en-GB" dirty="0"/>
          </a:p>
          <a:p>
            <a:endParaRPr lang="en-GB" dirty="0"/>
          </a:p>
        </p:txBody>
      </p:sp>
      <p:pic>
        <p:nvPicPr>
          <p:cNvPr id="4" name="Picture 3" descr="A red background with white text&#10;&#10;Description automatically generated with low confidence">
            <a:extLst>
              <a:ext uri="{FF2B5EF4-FFF2-40B4-BE49-F238E27FC236}">
                <a16:creationId xmlns:a16="http://schemas.microsoft.com/office/drawing/2014/main" id="{25C6E3F1-9D36-144A-C96B-BE1D892D505D}"/>
              </a:ext>
            </a:extLst>
          </p:cNvPr>
          <p:cNvPicPr>
            <a:picLocks noChangeAspect="1"/>
          </p:cNvPicPr>
          <p:nvPr/>
        </p:nvPicPr>
        <p:blipFill>
          <a:blip r:embed="rId3"/>
          <a:stretch>
            <a:fillRect/>
          </a:stretch>
        </p:blipFill>
        <p:spPr>
          <a:xfrm>
            <a:off x="0" y="5746658"/>
            <a:ext cx="3852151" cy="783771"/>
          </a:xfrm>
          <a:prstGeom prst="rect">
            <a:avLst/>
          </a:prstGeom>
        </p:spPr>
      </p:pic>
      <p:sp>
        <p:nvSpPr>
          <p:cNvPr id="5" name="Slide Number Placeholder 4">
            <a:extLst>
              <a:ext uri="{FF2B5EF4-FFF2-40B4-BE49-F238E27FC236}">
                <a16:creationId xmlns:a16="http://schemas.microsoft.com/office/drawing/2014/main" id="{C5578F0F-80AB-63FF-F7AA-4C64E042C0C7}"/>
              </a:ext>
            </a:extLst>
          </p:cNvPr>
          <p:cNvSpPr>
            <a:spLocks noGrp="1"/>
          </p:cNvSpPr>
          <p:nvPr>
            <p:ph type="sldNum" sz="quarter" idx="12"/>
          </p:nvPr>
        </p:nvSpPr>
        <p:spPr/>
        <p:txBody>
          <a:bodyPr/>
          <a:lstStyle/>
          <a:p>
            <a:fld id="{1B287C65-F529-6A4B-9307-53EFD28F08ED}" type="slidenum">
              <a:rPr lang="en-US" smtClean="0"/>
              <a:t>4</a:t>
            </a:fld>
            <a:endParaRPr lang="en-US"/>
          </a:p>
        </p:txBody>
      </p:sp>
    </p:spTree>
    <p:extLst>
      <p:ext uri="{BB962C8B-B14F-4D97-AF65-F5344CB8AC3E}">
        <p14:creationId xmlns:p14="http://schemas.microsoft.com/office/powerpoint/2010/main" val="987547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2914-F8B2-EC4D-9F31-A14DEB477A21}"/>
              </a:ext>
            </a:extLst>
          </p:cNvPr>
          <p:cNvSpPr>
            <a:spLocks noGrp="1"/>
          </p:cNvSpPr>
          <p:nvPr>
            <p:ph type="title"/>
          </p:nvPr>
        </p:nvSpPr>
        <p:spPr>
          <a:xfrm>
            <a:off x="550317" y="228364"/>
            <a:ext cx="5347180" cy="997510"/>
          </a:xfrm>
        </p:spPr>
        <p:txBody>
          <a:bodyPr/>
          <a:lstStyle/>
          <a:p>
            <a:r>
              <a:rPr lang="en-US" dirty="0">
                <a:solidFill>
                  <a:srgbClr val="C00000"/>
                </a:solidFill>
              </a:rPr>
              <a:t>What does GEP look for? </a:t>
            </a:r>
          </a:p>
        </p:txBody>
      </p:sp>
      <p:sp>
        <p:nvSpPr>
          <p:cNvPr id="4" name="Text Placeholder 3">
            <a:extLst>
              <a:ext uri="{FF2B5EF4-FFF2-40B4-BE49-F238E27FC236}">
                <a16:creationId xmlns:a16="http://schemas.microsoft.com/office/drawing/2014/main" id="{D6479893-A2BA-2FF1-E788-D76CEB4ED866}"/>
              </a:ext>
            </a:extLst>
          </p:cNvPr>
          <p:cNvSpPr>
            <a:spLocks noGrp="1"/>
          </p:cNvSpPr>
          <p:nvPr>
            <p:ph type="body" sz="quarter" idx="10"/>
          </p:nvPr>
        </p:nvSpPr>
        <p:spPr>
          <a:xfrm>
            <a:off x="386106" y="1092932"/>
            <a:ext cx="5356290" cy="4844622"/>
          </a:xfrm>
        </p:spPr>
        <p:txBody>
          <a:bodyPr vert="horz" lIns="91440" tIns="45720" rIns="91440" bIns="45720" rtlCol="0" anchor="t">
            <a:normAutofit/>
          </a:bodyPr>
          <a:lstStyle/>
          <a:p>
            <a:pPr marL="342900" indent="-342900" rtl="0" fontAlgn="base">
              <a:lnSpc>
                <a:spcPct val="100000"/>
              </a:lnSpc>
              <a:spcBef>
                <a:spcPts val="0"/>
              </a:spcBef>
              <a:buClr>
                <a:srgbClr val="C00000"/>
              </a:buClr>
              <a:buFont typeface="Arial" panose="020B0604020202020204" pitchFamily="34" charset="0"/>
              <a:buChar char="•"/>
            </a:pPr>
            <a:r>
              <a:rPr lang="en-GB" sz="2000" b="0" i="0" u="none" strike="noStrike" dirty="0">
                <a:solidFill>
                  <a:srgbClr val="002060"/>
                </a:solidFill>
                <a:effectLst/>
                <a:latin typeface="Calibri" panose="020F0502020204030204" pitchFamily="34" charset="0"/>
                <a:cs typeface="Calibri" panose="020F0502020204030204" pitchFamily="34" charset="0"/>
              </a:rPr>
              <a:t>Our goal is to support founders and companies who want to leverage UK’s world class ecosystem to scale and expand into international markets.</a:t>
            </a:r>
            <a:r>
              <a:rPr lang="en-US" sz="2000" b="0" i="0" dirty="0">
                <a:solidFill>
                  <a:srgbClr val="002060"/>
                </a:solidFill>
                <a:effectLst/>
                <a:latin typeface="Calibri" panose="020F0502020204030204" pitchFamily="34" charset="0"/>
                <a:cs typeface="Calibri" panose="020F0502020204030204" pitchFamily="34" charset="0"/>
              </a:rPr>
              <a:t>​</a:t>
            </a:r>
            <a:br>
              <a:rPr lang="en-US" sz="2000" b="0" i="0" dirty="0">
                <a:solidFill>
                  <a:srgbClr val="002060"/>
                </a:solidFill>
                <a:effectLst/>
                <a:latin typeface="Calibri" panose="020F0502020204030204" pitchFamily="34" charset="0"/>
                <a:cs typeface="Calibri" panose="020F0502020204030204" pitchFamily="34" charset="0"/>
              </a:rPr>
            </a:br>
            <a:endParaRPr lang="en-US" sz="2000" b="0" i="0" dirty="0">
              <a:solidFill>
                <a:srgbClr val="002060"/>
              </a:solidFill>
              <a:effectLst/>
              <a:latin typeface="Calibri" panose="020F0502020204030204" pitchFamily="34" charset="0"/>
              <a:cs typeface="Calibri" panose="020F0502020204030204" pitchFamily="34" charset="0"/>
            </a:endParaRPr>
          </a:p>
          <a:p>
            <a:pPr marL="342900" indent="-342900" rtl="0" fontAlgn="base">
              <a:lnSpc>
                <a:spcPct val="100000"/>
              </a:lnSpc>
              <a:spcBef>
                <a:spcPts val="0"/>
              </a:spcBef>
              <a:buClr>
                <a:srgbClr val="C00000"/>
              </a:buClr>
              <a:buFont typeface="Arial" panose="020B0604020202020204" pitchFamily="34" charset="0"/>
              <a:buChar char="•"/>
            </a:pPr>
            <a:r>
              <a:rPr lang="en-GB" sz="2000" b="0" i="0" u="none" strike="noStrike" dirty="0">
                <a:solidFill>
                  <a:srgbClr val="002060"/>
                </a:solidFill>
                <a:effectLst/>
                <a:latin typeface="Calibri" panose="020F0502020204030204" pitchFamily="34" charset="0"/>
                <a:cs typeface="Calibri" panose="020F0502020204030204" pitchFamily="34" charset="0"/>
              </a:rPr>
              <a:t>Focus on companies building technology solutions to solve global issues.</a:t>
            </a:r>
            <a:r>
              <a:rPr lang="en-US" sz="2000" b="0" i="0" dirty="0">
                <a:solidFill>
                  <a:srgbClr val="002060"/>
                </a:solidFill>
                <a:effectLst/>
                <a:latin typeface="Calibri" panose="020F0502020204030204" pitchFamily="34" charset="0"/>
                <a:cs typeface="Calibri" panose="020F0502020204030204" pitchFamily="34" charset="0"/>
              </a:rPr>
              <a:t>​</a:t>
            </a:r>
            <a:br>
              <a:rPr lang="en-US" sz="2000" b="0" i="0" dirty="0">
                <a:solidFill>
                  <a:srgbClr val="002060"/>
                </a:solidFill>
                <a:effectLst/>
                <a:latin typeface="Calibri" panose="020F0502020204030204" pitchFamily="34" charset="0"/>
                <a:cs typeface="Calibri" panose="020F0502020204030204" pitchFamily="34" charset="0"/>
              </a:rPr>
            </a:br>
            <a:endParaRPr lang="en-US" sz="2000" b="0" i="0" dirty="0">
              <a:solidFill>
                <a:srgbClr val="002060"/>
              </a:solidFill>
              <a:effectLst/>
              <a:latin typeface="Calibri" panose="020F0502020204030204" pitchFamily="34" charset="0"/>
              <a:cs typeface="Calibri" panose="020F0502020204030204" pitchFamily="34" charset="0"/>
            </a:endParaRPr>
          </a:p>
          <a:p>
            <a:pPr marL="342900" indent="-342900" rtl="0" fontAlgn="base">
              <a:lnSpc>
                <a:spcPct val="100000"/>
              </a:lnSpc>
              <a:spcBef>
                <a:spcPts val="0"/>
              </a:spcBef>
              <a:buClr>
                <a:srgbClr val="C00000"/>
              </a:buClr>
              <a:buFont typeface="Arial" panose="020B0604020202020204" pitchFamily="34" charset="0"/>
              <a:buChar char="•"/>
            </a:pPr>
            <a:r>
              <a:rPr lang="en-GB" sz="2000" b="0" i="0" u="none" strike="noStrike" dirty="0">
                <a:solidFill>
                  <a:srgbClr val="002060"/>
                </a:solidFill>
                <a:effectLst/>
                <a:latin typeface="Calibri" panose="020F0502020204030204" pitchFamily="34" charset="0"/>
                <a:cs typeface="Calibri" panose="020F0502020204030204" pitchFamily="34" charset="0"/>
              </a:rPr>
              <a:t>Aim is to help companies scale and internationalise, leveraging the UK ec</a:t>
            </a:r>
            <a:r>
              <a:rPr lang="en-GB" sz="2000" b="0" dirty="0">
                <a:solidFill>
                  <a:srgbClr val="002060"/>
                </a:solidFill>
                <a:latin typeface="Calibri" panose="020F0502020204030204" pitchFamily="34" charset="0"/>
                <a:cs typeface="Calibri" panose="020F0502020204030204" pitchFamily="34" charset="0"/>
              </a:rPr>
              <a:t>osystem</a:t>
            </a:r>
            <a:br>
              <a:rPr lang="en-US" sz="2000" b="0" dirty="0">
                <a:solidFill>
                  <a:srgbClr val="002060"/>
                </a:solidFill>
                <a:latin typeface="Calibri" panose="020F0502020204030204" pitchFamily="34" charset="0"/>
                <a:cs typeface="Calibri" panose="020F0502020204030204" pitchFamily="34" charset="0"/>
              </a:rPr>
            </a:br>
            <a:endParaRPr lang="en-US" sz="2000" b="0" dirty="0">
              <a:solidFill>
                <a:srgbClr val="002060"/>
              </a:solidFill>
              <a:latin typeface="Calibri" panose="020F0502020204030204" pitchFamily="34" charset="0"/>
              <a:cs typeface="Calibri" panose="020F0502020204030204" pitchFamily="34" charset="0"/>
            </a:endParaRPr>
          </a:p>
          <a:p>
            <a:pPr marL="342900" indent="-342900" rtl="0" fontAlgn="base">
              <a:lnSpc>
                <a:spcPct val="100000"/>
              </a:lnSpc>
              <a:spcBef>
                <a:spcPts val="0"/>
              </a:spcBef>
              <a:buClr>
                <a:srgbClr val="C00000"/>
              </a:buClr>
              <a:buFont typeface="Arial" panose="020B0604020202020204" pitchFamily="34" charset="0"/>
              <a:buChar char="•"/>
            </a:pPr>
            <a:r>
              <a:rPr lang="en-GB" sz="2000" b="0" i="0" u="none" strike="noStrike" dirty="0">
                <a:solidFill>
                  <a:srgbClr val="002060"/>
                </a:solidFill>
                <a:effectLst/>
                <a:latin typeface="Calibri" panose="020F0502020204030204" pitchFamily="34" charset="0"/>
                <a:cs typeface="Calibri" panose="020F0502020204030204" pitchFamily="34" charset="0"/>
              </a:rPr>
              <a:t>However, a client must fit GEP’s criteria to qualify for GEP support</a:t>
            </a:r>
            <a:r>
              <a:rPr lang="en-US" sz="2000" b="0" i="0" dirty="0">
                <a:solidFill>
                  <a:srgbClr val="002060"/>
                </a:solidFill>
                <a:effectLst/>
                <a:latin typeface="Calibri" panose="020F0502020204030204" pitchFamily="34" charset="0"/>
                <a:cs typeface="Calibri" panose="020F0502020204030204" pitchFamily="34" charset="0"/>
              </a:rPr>
              <a:t>​</a:t>
            </a:r>
            <a:endParaRPr lang="en-GB" sz="2000" b="0" u="sng" dirty="0">
              <a:solidFill>
                <a:srgbClr val="C0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u="sng" dirty="0">
              <a:solidFill>
                <a:srgbClr val="C00000"/>
              </a:solidFill>
            </a:endParaRPr>
          </a:p>
        </p:txBody>
      </p:sp>
      <p:pic>
        <p:nvPicPr>
          <p:cNvPr id="14" name="Picture 13" descr="A red background with white text&#10;&#10;Description automatically generated with low confidence">
            <a:extLst>
              <a:ext uri="{FF2B5EF4-FFF2-40B4-BE49-F238E27FC236}">
                <a16:creationId xmlns:a16="http://schemas.microsoft.com/office/drawing/2014/main" id="{DC1B28CC-20FB-D4FB-0792-7F262E53F528}"/>
              </a:ext>
            </a:extLst>
          </p:cNvPr>
          <p:cNvPicPr>
            <a:picLocks noChangeAspect="1"/>
          </p:cNvPicPr>
          <p:nvPr/>
        </p:nvPicPr>
        <p:blipFill>
          <a:blip r:embed="rId3"/>
          <a:stretch>
            <a:fillRect/>
          </a:stretch>
        </p:blipFill>
        <p:spPr>
          <a:xfrm>
            <a:off x="0" y="5765068"/>
            <a:ext cx="3852151" cy="783771"/>
          </a:xfrm>
          <a:prstGeom prst="rect">
            <a:avLst/>
          </a:prstGeom>
        </p:spPr>
      </p:pic>
      <p:pic>
        <p:nvPicPr>
          <p:cNvPr id="12" name="Picture Placeholder 11" descr="A light bulb with a filament&#10;&#10;Description automatically generated with medium confidence">
            <a:extLst>
              <a:ext uri="{FF2B5EF4-FFF2-40B4-BE49-F238E27FC236}">
                <a16:creationId xmlns:a16="http://schemas.microsoft.com/office/drawing/2014/main" id="{6E07EB27-5856-A7FA-37D7-691D798E08B0}"/>
              </a:ext>
            </a:extLst>
          </p:cNvPr>
          <p:cNvPicPr>
            <a:picLocks noGrp="1" noChangeAspect="1"/>
          </p:cNvPicPr>
          <p:nvPr>
            <p:ph type="pic" sz="quarter" idx="13"/>
          </p:nvPr>
        </p:nvPicPr>
        <p:blipFill>
          <a:blip r:embed="rId4"/>
          <a:srcRect t="12145" b="12145"/>
          <a:stretch>
            <a:fillRect/>
          </a:stretch>
        </p:blipFill>
        <p:spPr>
          <a:xfrm>
            <a:off x="6286502" y="130628"/>
            <a:ext cx="5808105" cy="6596743"/>
          </a:xfrm>
        </p:spPr>
      </p:pic>
      <p:sp>
        <p:nvSpPr>
          <p:cNvPr id="16" name="Text Placeholder 3">
            <a:extLst>
              <a:ext uri="{FF2B5EF4-FFF2-40B4-BE49-F238E27FC236}">
                <a16:creationId xmlns:a16="http://schemas.microsoft.com/office/drawing/2014/main" id="{36509A44-A568-F1A6-E990-A1EC6E79324A}"/>
              </a:ext>
            </a:extLst>
          </p:cNvPr>
          <p:cNvSpPr txBox="1">
            <a:spLocks/>
          </p:cNvSpPr>
          <p:nvPr/>
        </p:nvSpPr>
        <p:spPr>
          <a:xfrm>
            <a:off x="394109" y="1225874"/>
            <a:ext cx="5348287" cy="783771"/>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500" b="1"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solidFill>
                <a:schemeClr val="accent2"/>
              </a:solidFill>
            </a:endParaRPr>
          </a:p>
        </p:txBody>
      </p:sp>
    </p:spTree>
    <p:extLst>
      <p:ext uri="{BB962C8B-B14F-4D97-AF65-F5344CB8AC3E}">
        <p14:creationId xmlns:p14="http://schemas.microsoft.com/office/powerpoint/2010/main" val="3499231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a:extLst>
              <a:ext uri="{FF2B5EF4-FFF2-40B4-BE49-F238E27FC236}">
                <a16:creationId xmlns:a16="http://schemas.microsoft.com/office/drawing/2014/main" id="{B148C77F-115C-2D44-8F2F-53583C243F59}"/>
              </a:ext>
            </a:extLst>
          </p:cNvPr>
          <p:cNvSpPr>
            <a:spLocks noGrp="1"/>
          </p:cNvSpPr>
          <p:nvPr>
            <p:ph type="title"/>
          </p:nvPr>
        </p:nvSpPr>
        <p:spPr>
          <a:xfrm>
            <a:off x="336550" y="347430"/>
            <a:ext cx="10515600" cy="2110244"/>
          </a:xfrm>
        </p:spPr>
        <p:txBody>
          <a:bodyPr/>
          <a:lstStyle/>
          <a:p>
            <a:r>
              <a:rPr lang="en-US"/>
              <a:t>A GEP company must…</a:t>
            </a:r>
          </a:p>
        </p:txBody>
      </p:sp>
      <p:sp>
        <p:nvSpPr>
          <p:cNvPr id="13" name="AutoShape 8">
            <a:extLst>
              <a:ext uri="{FF2B5EF4-FFF2-40B4-BE49-F238E27FC236}">
                <a16:creationId xmlns:a16="http://schemas.microsoft.com/office/drawing/2014/main" id="{D9528D53-D8F0-1130-5D7B-59A5EBD09573}"/>
              </a:ext>
            </a:extLst>
          </p:cNvPr>
          <p:cNvSpPr>
            <a:spLocks noChangeAspect="1" noChangeArrowheads="1"/>
          </p:cNvSpPr>
          <p:nvPr/>
        </p:nvSpPr>
        <p:spPr bwMode="auto">
          <a:xfrm>
            <a:off x="18415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AutoShape 9">
            <a:extLst>
              <a:ext uri="{FF2B5EF4-FFF2-40B4-BE49-F238E27FC236}">
                <a16:creationId xmlns:a16="http://schemas.microsoft.com/office/drawing/2014/main" id="{311A9EAD-49A8-A1C2-728D-410E35B5665C}"/>
              </a:ext>
            </a:extLst>
          </p:cNvPr>
          <p:cNvSpPr>
            <a:spLocks noChangeAspect="1" noChangeArrowheads="1"/>
          </p:cNvSpPr>
          <p:nvPr/>
        </p:nvSpPr>
        <p:spPr bwMode="auto">
          <a:xfrm>
            <a:off x="6445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10">
            <a:extLst>
              <a:ext uri="{FF2B5EF4-FFF2-40B4-BE49-F238E27FC236}">
                <a16:creationId xmlns:a16="http://schemas.microsoft.com/office/drawing/2014/main" id="{5A73E363-8DE9-3E43-F769-1AD99EA6C0B7}"/>
              </a:ext>
            </a:extLst>
          </p:cNvPr>
          <p:cNvSpPr>
            <a:spLocks noChangeAspect="1" noChangeArrowheads="1"/>
          </p:cNvSpPr>
          <p:nvPr/>
        </p:nvSpPr>
        <p:spPr bwMode="auto">
          <a:xfrm>
            <a:off x="11049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AutoShape 11">
            <a:extLst>
              <a:ext uri="{FF2B5EF4-FFF2-40B4-BE49-F238E27FC236}">
                <a16:creationId xmlns:a16="http://schemas.microsoft.com/office/drawing/2014/main" id="{853EE62C-DEAF-AE11-333C-3E37AD637863}"/>
              </a:ext>
            </a:extLst>
          </p:cNvPr>
          <p:cNvSpPr>
            <a:spLocks noChangeAspect="1" noChangeArrowheads="1"/>
          </p:cNvSpPr>
          <p:nvPr/>
        </p:nvSpPr>
        <p:spPr bwMode="auto">
          <a:xfrm>
            <a:off x="15652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AutoShape 12">
            <a:extLst>
              <a:ext uri="{FF2B5EF4-FFF2-40B4-BE49-F238E27FC236}">
                <a16:creationId xmlns:a16="http://schemas.microsoft.com/office/drawing/2014/main" id="{A2562B53-4196-3E42-ADF2-437A9502EB28}"/>
              </a:ext>
            </a:extLst>
          </p:cNvPr>
          <p:cNvSpPr>
            <a:spLocks noChangeAspect="1" noChangeArrowheads="1"/>
          </p:cNvSpPr>
          <p:nvPr/>
        </p:nvSpPr>
        <p:spPr bwMode="auto">
          <a:xfrm>
            <a:off x="202565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1" name="Picture 20" descr="A red background with white text&#10;&#10;Description automatically generated with low confidence">
            <a:extLst>
              <a:ext uri="{FF2B5EF4-FFF2-40B4-BE49-F238E27FC236}">
                <a16:creationId xmlns:a16="http://schemas.microsoft.com/office/drawing/2014/main" id="{671EA8B7-E764-AD0B-B637-F75184861FBA}"/>
              </a:ext>
            </a:extLst>
          </p:cNvPr>
          <p:cNvPicPr>
            <a:picLocks noChangeAspect="1"/>
          </p:cNvPicPr>
          <p:nvPr/>
        </p:nvPicPr>
        <p:blipFill>
          <a:blip r:embed="rId3"/>
          <a:stretch>
            <a:fillRect/>
          </a:stretch>
        </p:blipFill>
        <p:spPr>
          <a:xfrm>
            <a:off x="0" y="5937554"/>
            <a:ext cx="3852151" cy="783771"/>
          </a:xfrm>
          <a:prstGeom prst="rect">
            <a:avLst/>
          </a:prstGeom>
        </p:spPr>
      </p:pic>
      <p:grpSp>
        <p:nvGrpSpPr>
          <p:cNvPr id="32" name="Group 31">
            <a:extLst>
              <a:ext uri="{FF2B5EF4-FFF2-40B4-BE49-F238E27FC236}">
                <a16:creationId xmlns:a16="http://schemas.microsoft.com/office/drawing/2014/main" id="{18DCFCA2-74EC-667D-8FB9-31FBF0FD5386}"/>
              </a:ext>
            </a:extLst>
          </p:cNvPr>
          <p:cNvGrpSpPr/>
          <p:nvPr/>
        </p:nvGrpSpPr>
        <p:grpSpPr>
          <a:xfrm>
            <a:off x="2847703" y="1306284"/>
            <a:ext cx="8989702" cy="4494208"/>
            <a:chOff x="3308073" y="1654462"/>
            <a:chExt cx="8372686" cy="4538233"/>
          </a:xfrm>
        </p:grpSpPr>
        <p:sp>
          <p:nvSpPr>
            <p:cNvPr id="18" name="TextBox 1">
              <a:extLst>
                <a:ext uri="{FF2B5EF4-FFF2-40B4-BE49-F238E27FC236}">
                  <a16:creationId xmlns:a16="http://schemas.microsoft.com/office/drawing/2014/main" id="{9FEB08BD-715B-CD04-639B-4D79A1F851FD}"/>
                </a:ext>
              </a:extLst>
            </p:cNvPr>
            <p:cNvSpPr txBox="1"/>
            <p:nvPr/>
          </p:nvSpPr>
          <p:spPr>
            <a:xfrm>
              <a:off x="4659540" y="1749788"/>
              <a:ext cx="6756021" cy="71482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r>
                <a:rPr lang="en-GB" sz="2000" dirty="0">
                  <a:solidFill>
                    <a:schemeClr val="bg1"/>
                  </a:solidFill>
                </a:rPr>
                <a:t>Have real </a:t>
              </a:r>
              <a:r>
                <a:rPr lang="en-GB" sz="2000" b="1" dirty="0">
                  <a:solidFill>
                    <a:schemeClr val="bg1"/>
                  </a:solidFill>
                </a:rPr>
                <a:t>innovative tech </a:t>
              </a:r>
              <a:r>
                <a:rPr lang="en-GB" sz="2000" dirty="0">
                  <a:solidFill>
                    <a:schemeClr val="bg1"/>
                  </a:solidFill>
                </a:rPr>
                <a:t>products/solutions and be well </a:t>
              </a:r>
              <a:r>
                <a:rPr kumimoji="0" lang="en-GB" sz="2000" b="0" i="0" u="none" strike="noStrike" kern="0" cap="none" spc="0" normalizeH="0" baseline="0" noProof="0" dirty="0">
                  <a:ln>
                    <a:noFill/>
                  </a:ln>
                  <a:solidFill>
                    <a:schemeClr val="bg1"/>
                  </a:solidFill>
                  <a:effectLst/>
                  <a:uLnTx/>
                  <a:uFillTx/>
                  <a:latin typeface="Arial"/>
                  <a:cs typeface="Arial"/>
                  <a:sym typeface="Arial"/>
                </a:rPr>
                <a:t>beyond </a:t>
              </a:r>
              <a:r>
                <a:rPr kumimoji="0" lang="en-GB" sz="2000" b="1" i="0" u="none" strike="noStrike" kern="0" cap="none" spc="0" normalizeH="0" baseline="0" noProof="0" dirty="0">
                  <a:ln>
                    <a:noFill/>
                  </a:ln>
                  <a:solidFill>
                    <a:schemeClr val="bg1"/>
                  </a:solidFill>
                  <a:effectLst/>
                  <a:uLnTx/>
                  <a:uFillTx/>
                  <a:latin typeface="Arial"/>
                  <a:cs typeface="Arial"/>
                  <a:sym typeface="Arial"/>
                </a:rPr>
                <a:t>proof of concept</a:t>
              </a:r>
              <a:r>
                <a:rPr kumimoji="0" lang="en-GB" sz="1500" b="1" i="0" u="none" strike="noStrike" kern="0" cap="none" spc="0" normalizeH="0" baseline="0" noProof="0" dirty="0">
                  <a:ln>
                    <a:noFill/>
                  </a:ln>
                  <a:solidFill>
                    <a:schemeClr val="bg1"/>
                  </a:solidFill>
                  <a:effectLst/>
                  <a:uLnTx/>
                  <a:uFillTx/>
                  <a:latin typeface="Arial"/>
                  <a:cs typeface="Arial"/>
                  <a:sym typeface="Arial"/>
                </a:rPr>
                <a:t>.</a:t>
              </a:r>
              <a:r>
                <a:rPr lang="en-GB" sz="1500" b="1" kern="0" dirty="0">
                  <a:solidFill>
                    <a:schemeClr val="bg1"/>
                  </a:solidFill>
                </a:rPr>
                <a:t> </a:t>
              </a:r>
              <a:endParaRPr lang="en-GB" sz="1500" b="1" i="0" u="none" strike="noStrike" kern="0" cap="none" spc="0" normalizeH="0" baseline="0" noProof="0" dirty="0">
                <a:ln>
                  <a:noFill/>
                </a:ln>
                <a:solidFill>
                  <a:schemeClr val="bg1"/>
                </a:solidFill>
                <a:effectLst/>
                <a:uLnTx/>
                <a:uFillTx/>
                <a:latin typeface="Arial"/>
                <a:cs typeface="Arial"/>
              </a:endParaRPr>
            </a:p>
          </p:txBody>
        </p:sp>
        <p:pic>
          <p:nvPicPr>
            <p:cNvPr id="19" name="Graphic 2" descr="Teacher">
              <a:extLst>
                <a:ext uri="{FF2B5EF4-FFF2-40B4-BE49-F238E27FC236}">
                  <a16:creationId xmlns:a16="http://schemas.microsoft.com/office/drawing/2014/main" id="{02B3A3F4-2631-3BDF-B28F-0F9F232C54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08073" y="1654462"/>
              <a:ext cx="853529" cy="853529"/>
            </a:xfrm>
            <a:prstGeom prst="rect">
              <a:avLst/>
            </a:prstGeom>
          </p:spPr>
        </p:pic>
        <p:sp>
          <p:nvSpPr>
            <p:cNvPr id="24" name="Rectangle 23">
              <a:extLst>
                <a:ext uri="{FF2B5EF4-FFF2-40B4-BE49-F238E27FC236}">
                  <a16:creationId xmlns:a16="http://schemas.microsoft.com/office/drawing/2014/main" id="{0FA0FD8F-B7D5-F0DA-254C-5316311F8A6C}"/>
                </a:ext>
              </a:extLst>
            </p:cNvPr>
            <p:cNvSpPr/>
            <p:nvPr/>
          </p:nvSpPr>
          <p:spPr>
            <a:xfrm>
              <a:off x="4657830" y="2327374"/>
              <a:ext cx="6757731" cy="1025612"/>
            </a:xfrm>
            <a:prstGeom prst="rect">
              <a:avLst/>
            </a:prstGeom>
          </p:spPr>
          <p:txBody>
            <a:bodyPr wrap="square" lIns="91440" tIns="45720" rIns="91440" bIns="45720" anchor="t">
              <a:spAutoFit/>
            </a:bodyPr>
            <a:lstStyle/>
            <a:p>
              <a:pPr lvl="0">
                <a:defRPr/>
              </a:pPr>
              <a:endParaRPr lang="en-GB" sz="2000" dirty="0">
                <a:solidFill>
                  <a:schemeClr val="bg1"/>
                </a:solidFill>
              </a:endParaRPr>
            </a:p>
            <a:p>
              <a:pPr>
                <a:defRPr/>
              </a:pPr>
              <a:r>
                <a:rPr lang="en-GB" sz="2000" dirty="0">
                  <a:solidFill>
                    <a:schemeClr val="bg1"/>
                  </a:solidFill>
                </a:rPr>
                <a:t>Be </a:t>
              </a:r>
              <a:r>
                <a:rPr lang="en-GB" sz="2000" b="1" dirty="0">
                  <a:solidFill>
                    <a:schemeClr val="bg1"/>
                  </a:solidFill>
                </a:rPr>
                <a:t>viable</a:t>
              </a:r>
              <a:r>
                <a:rPr lang="en-GB" sz="2000" dirty="0">
                  <a:solidFill>
                    <a:schemeClr val="bg1"/>
                  </a:solidFill>
                </a:rPr>
                <a:t> and </a:t>
              </a:r>
              <a:r>
                <a:rPr lang="en-GB" sz="2000" b="1" dirty="0">
                  <a:solidFill>
                    <a:schemeClr val="bg1"/>
                  </a:solidFill>
                </a:rPr>
                <a:t>scalable, </a:t>
              </a:r>
              <a:r>
                <a:rPr lang="en-GB" sz="2000" dirty="0">
                  <a:solidFill>
                    <a:schemeClr val="bg1"/>
                  </a:solidFill>
                </a:rPr>
                <a:t>have </a:t>
              </a:r>
              <a:r>
                <a:rPr lang="en-GB" sz="2000" b="1" dirty="0">
                  <a:solidFill>
                    <a:schemeClr val="bg1"/>
                  </a:solidFill>
                </a:rPr>
                <a:t>traction in their home market </a:t>
              </a:r>
              <a:r>
                <a:rPr lang="en-GB" sz="2000" dirty="0">
                  <a:solidFill>
                    <a:schemeClr val="bg1"/>
                  </a:solidFill>
                </a:rPr>
                <a:t>and ideally generating revenue</a:t>
              </a:r>
              <a:r>
                <a:rPr lang="en-GB" dirty="0">
                  <a:solidFill>
                    <a:schemeClr val="bg1"/>
                  </a:solidFill>
                </a:rPr>
                <a:t>. </a:t>
              </a:r>
              <a:endParaRPr lang="en-GB" dirty="0">
                <a:solidFill>
                  <a:schemeClr val="bg1"/>
                </a:solidFill>
                <a:cs typeface="Arial"/>
              </a:endParaRPr>
            </a:p>
          </p:txBody>
        </p:sp>
        <p:pic>
          <p:nvPicPr>
            <p:cNvPr id="25" name="Graphic 24" descr="Piggy Bank">
              <a:extLst>
                <a:ext uri="{FF2B5EF4-FFF2-40B4-BE49-F238E27FC236}">
                  <a16:creationId xmlns:a16="http://schemas.microsoft.com/office/drawing/2014/main" id="{3D673B47-B8B8-E698-E718-D6024B72147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24371" y="2575537"/>
              <a:ext cx="914400" cy="914400"/>
            </a:xfrm>
            <a:prstGeom prst="rect">
              <a:avLst/>
            </a:prstGeom>
          </p:spPr>
        </p:pic>
        <p:sp>
          <p:nvSpPr>
            <p:cNvPr id="26" name="Rectangle 5">
              <a:extLst>
                <a:ext uri="{FF2B5EF4-FFF2-40B4-BE49-F238E27FC236}">
                  <a16:creationId xmlns:a16="http://schemas.microsoft.com/office/drawing/2014/main" id="{67CC57C4-A9C6-A1A6-F33B-CAC2B393CA59}"/>
                </a:ext>
              </a:extLst>
            </p:cNvPr>
            <p:cNvSpPr txBox="1">
              <a:spLocks noChangeArrowheads="1"/>
            </p:cNvSpPr>
            <p:nvPr/>
          </p:nvSpPr>
          <p:spPr>
            <a:xfrm>
              <a:off x="3392790" y="3455839"/>
              <a:ext cx="8287969" cy="1203994"/>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228600" algn="ctr" rtl="0">
                <a:lnSpc>
                  <a:spcPct val="100000"/>
                </a:lnSpc>
                <a:spcBef>
                  <a:spcPts val="12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1pPr>
              <a:lvl2pPr marL="914400" marR="0" lvl="1" indent="-228600" algn="ctr" rtl="0">
                <a:lnSpc>
                  <a:spcPct val="100000"/>
                </a:lnSpc>
                <a:spcBef>
                  <a:spcPts val="6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2pPr>
              <a:lvl3pPr marL="1371600" marR="0" lvl="2" indent="-342900" algn="ctr" rtl="0">
                <a:lnSpc>
                  <a:spcPct val="100000"/>
                </a:lnSpc>
                <a:spcBef>
                  <a:spcPts val="6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3pPr>
              <a:lvl4pPr marL="1828800" marR="0" lvl="3" indent="-342900" algn="ctr" rtl="0">
                <a:lnSpc>
                  <a:spcPct val="100000"/>
                </a:lnSpc>
                <a:spcBef>
                  <a:spcPts val="6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4pPr>
              <a:lvl5pPr marL="2286000" marR="0" lvl="4" indent="-342900" algn="ctr" rtl="0">
                <a:lnSpc>
                  <a:spcPct val="100000"/>
                </a:lnSpc>
                <a:spcBef>
                  <a:spcPts val="6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5pPr>
              <a:lvl6pPr marL="2743200" marR="0" lvl="5"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L="3200400" marR="0" lvl="6"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L="3657600" marR="0" lvl="7"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L="4114800" marR="0" lvl="8"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pPr lvl="2" indent="0" algn="l">
                <a:lnSpc>
                  <a:spcPts val="2000"/>
                </a:lnSpc>
                <a:defRPr/>
              </a:pPr>
              <a:r>
                <a:rPr lang="en-GB" sz="2000" dirty="0">
                  <a:solidFill>
                    <a:schemeClr val="bg1"/>
                  </a:solidFill>
                </a:rPr>
                <a:t>H</a:t>
              </a:r>
              <a:r>
                <a:rPr lang="en-GB" sz="2000" b="0" i="0" dirty="0">
                  <a:solidFill>
                    <a:schemeClr val="bg1"/>
                  </a:solidFill>
                  <a:effectLst/>
                </a:rPr>
                <a:t>ave clear plans for building the company in the UK, including fast growth and creating high skilled jobs. </a:t>
              </a:r>
              <a:endParaRPr lang="en-GB" sz="2000" dirty="0">
                <a:solidFill>
                  <a:schemeClr val="bg1"/>
                </a:solidFill>
              </a:endParaRPr>
            </a:p>
            <a:p>
              <a:pPr marL="1371600" marR="0" lvl="2" indent="0" algn="l" defTabSz="914400" rtl="0" eaLnBrk="1" fontAlgn="auto" latinLnBrk="0" hangingPunct="1">
                <a:lnSpc>
                  <a:spcPts val="2000"/>
                </a:lnSpc>
                <a:spcBef>
                  <a:spcPts val="600"/>
                </a:spcBef>
                <a:spcAft>
                  <a:spcPts val="0"/>
                </a:spcAft>
                <a:buClr>
                  <a:srgbClr val="888888"/>
                </a:buClr>
                <a:buSzPts val="1800"/>
                <a:buFont typeface="Arial"/>
                <a:buNone/>
                <a:tabLst/>
                <a:defRPr/>
              </a:pPr>
              <a:endParaRPr lang="en-US" sz="2000" dirty="0">
                <a:solidFill>
                  <a:schemeClr val="bg1"/>
                </a:solidFill>
              </a:endParaRPr>
            </a:p>
          </p:txBody>
        </p:sp>
        <p:pic>
          <p:nvPicPr>
            <p:cNvPr id="27" name="Graphic 26" descr="Diamond">
              <a:extLst>
                <a:ext uri="{FF2B5EF4-FFF2-40B4-BE49-F238E27FC236}">
                  <a16:creationId xmlns:a16="http://schemas.microsoft.com/office/drawing/2014/main" id="{4251E37A-B5C0-405D-B173-9E179F26691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08073" y="3599668"/>
              <a:ext cx="779026" cy="779026"/>
            </a:xfrm>
            <a:prstGeom prst="rect">
              <a:avLst/>
            </a:prstGeom>
          </p:spPr>
        </p:pic>
        <p:sp>
          <p:nvSpPr>
            <p:cNvPr id="28" name="Rectangle 27">
              <a:extLst>
                <a:ext uri="{FF2B5EF4-FFF2-40B4-BE49-F238E27FC236}">
                  <a16:creationId xmlns:a16="http://schemas.microsoft.com/office/drawing/2014/main" id="{4135D94F-B894-BDBD-17F5-4EC35E0290DA}"/>
                </a:ext>
              </a:extLst>
            </p:cNvPr>
            <p:cNvSpPr/>
            <p:nvPr/>
          </p:nvSpPr>
          <p:spPr>
            <a:xfrm>
              <a:off x="4612360" y="4521477"/>
              <a:ext cx="7024262" cy="704461"/>
            </a:xfrm>
            <a:prstGeom prst="rect">
              <a:avLst/>
            </a:prstGeom>
          </p:spPr>
          <p:txBody>
            <a:bodyPr wrap="square" lIns="91440" tIns="45720" rIns="91440" bIns="45720" anchor="t">
              <a:spAutoFit/>
            </a:bodyPr>
            <a:lstStyle/>
            <a:p>
              <a:pPr marL="3175" lvl="2">
                <a:lnSpc>
                  <a:spcPts val="2000"/>
                </a:lnSpc>
                <a:spcAft>
                  <a:spcPct val="30000"/>
                </a:spcAft>
                <a:buClr>
                  <a:srgbClr val="CCDEF1"/>
                </a:buClr>
                <a:defRPr/>
              </a:pPr>
              <a:r>
                <a:rPr lang="en-US" sz="2000" dirty="0">
                  <a:solidFill>
                    <a:schemeClr val="bg1"/>
                  </a:solidFill>
                  <a:latin typeface="Arial"/>
                  <a:ea typeface="Arial" charset="0"/>
                  <a:cs typeface="Arial"/>
                </a:rPr>
                <a:t>Set up a UK </a:t>
              </a:r>
              <a:r>
                <a:rPr lang="en-US" sz="2000" b="1" dirty="0">
                  <a:solidFill>
                    <a:schemeClr val="bg1"/>
                  </a:solidFill>
                  <a:latin typeface="Arial"/>
                  <a:ea typeface="Arial" charset="0"/>
                  <a:cs typeface="Arial"/>
                </a:rPr>
                <a:t>Strategic presence </a:t>
              </a:r>
              <a:r>
                <a:rPr lang="en-US" sz="2000" dirty="0">
                  <a:solidFill>
                    <a:schemeClr val="bg1"/>
                  </a:solidFill>
                  <a:latin typeface="Arial"/>
                  <a:ea typeface="Arial" charset="0"/>
                  <a:cs typeface="Arial"/>
                </a:rPr>
                <a:t>or </a:t>
              </a:r>
              <a:r>
                <a:rPr lang="en-US" sz="2000" b="1" dirty="0">
                  <a:solidFill>
                    <a:schemeClr val="bg1"/>
                  </a:solidFill>
                  <a:latin typeface="Arial"/>
                  <a:ea typeface="Arial" charset="0"/>
                  <a:cs typeface="Arial"/>
                </a:rPr>
                <a:t>Global HQ</a:t>
              </a:r>
              <a:r>
                <a:rPr lang="en-US" sz="2000" dirty="0">
                  <a:solidFill>
                    <a:schemeClr val="bg1"/>
                  </a:solidFill>
                  <a:latin typeface="Arial"/>
                  <a:ea typeface="Arial" charset="0"/>
                  <a:cs typeface="Arial"/>
                </a:rPr>
                <a:t>. </a:t>
              </a:r>
            </a:p>
            <a:p>
              <a:pPr marL="3175" lvl="2">
                <a:lnSpc>
                  <a:spcPts val="2000"/>
                </a:lnSpc>
                <a:spcAft>
                  <a:spcPct val="30000"/>
                </a:spcAft>
                <a:buClr>
                  <a:srgbClr val="CCDEF1"/>
                </a:buClr>
                <a:defRPr/>
              </a:pPr>
              <a:r>
                <a:rPr lang="en-US" sz="2000" dirty="0">
                  <a:solidFill>
                    <a:schemeClr val="bg1"/>
                  </a:solidFill>
                  <a:latin typeface="Arial"/>
                  <a:ea typeface="Arial" charset="0"/>
                  <a:cs typeface="Arial"/>
                </a:rPr>
                <a:t>We help and encourage our alumni to trade globally. </a:t>
              </a:r>
              <a:endParaRPr lang="en-US" sz="2000" dirty="0">
                <a:solidFill>
                  <a:schemeClr val="bg1"/>
                </a:solidFill>
                <a:latin typeface="Arial"/>
                <a:ea typeface="Arial" charset="0"/>
              </a:endParaRPr>
            </a:p>
          </p:txBody>
        </p:sp>
        <p:pic>
          <p:nvPicPr>
            <p:cNvPr id="29" name="Graphic 28" descr="Earth globe Africa and Europe">
              <a:extLst>
                <a:ext uri="{FF2B5EF4-FFF2-40B4-BE49-F238E27FC236}">
                  <a16:creationId xmlns:a16="http://schemas.microsoft.com/office/drawing/2014/main" id="{1BA9B472-48BD-7B6F-8349-4712E0CD3CA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348653" y="4517415"/>
              <a:ext cx="865836" cy="865836"/>
            </a:xfrm>
            <a:prstGeom prst="rect">
              <a:avLst/>
            </a:prstGeom>
          </p:spPr>
        </p:pic>
        <p:sp>
          <p:nvSpPr>
            <p:cNvPr id="30" name="Rectangle 19">
              <a:extLst>
                <a:ext uri="{FF2B5EF4-FFF2-40B4-BE49-F238E27FC236}">
                  <a16:creationId xmlns:a16="http://schemas.microsoft.com/office/drawing/2014/main" id="{261EE568-9C3C-299A-D7B0-1DDE61D33EB1}"/>
                </a:ext>
              </a:extLst>
            </p:cNvPr>
            <p:cNvSpPr>
              <a:spLocks noChangeArrowheads="1"/>
            </p:cNvSpPr>
            <p:nvPr/>
          </p:nvSpPr>
          <p:spPr bwMode="auto">
            <a:xfrm>
              <a:off x="4729829" y="5595132"/>
              <a:ext cx="6906793" cy="59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t"/>
            <a:lstStyle/>
            <a:p>
              <a:pPr marL="3175" lvl="2">
                <a:lnSpc>
                  <a:spcPts val="2000"/>
                </a:lnSpc>
                <a:spcAft>
                  <a:spcPct val="30000"/>
                </a:spcAft>
                <a:defRPr/>
              </a:pPr>
              <a:r>
                <a:rPr lang="en-US" sz="2000" kern="0" dirty="0">
                  <a:solidFill>
                    <a:srgbClr val="FFFFFF"/>
                  </a:solidFill>
                  <a:latin typeface="Arial"/>
                  <a:ea typeface="Calibri"/>
                  <a:cs typeface="Arial"/>
                </a:rPr>
                <a:t>At least one founder must </a:t>
              </a:r>
              <a:r>
                <a:rPr kumimoji="0" lang="en-US" sz="2000" b="0" i="0" u="none" strike="noStrike" kern="0" cap="none" spc="0" normalizeH="0" baseline="0" noProof="0" dirty="0">
                  <a:ln>
                    <a:noFill/>
                  </a:ln>
                  <a:solidFill>
                    <a:srgbClr val="FFFFFF"/>
                  </a:solidFill>
                  <a:effectLst/>
                  <a:uLnTx/>
                  <a:uFillTx/>
                  <a:latin typeface="Arial"/>
                  <a:ea typeface="Calibri"/>
                  <a:cs typeface="Arial"/>
                  <a:sym typeface="Arial"/>
                </a:rPr>
                <a:t>work in </a:t>
              </a:r>
              <a:r>
                <a:rPr lang="en-US" sz="2000" kern="0" dirty="0">
                  <a:solidFill>
                    <a:srgbClr val="FFFFFF"/>
                  </a:solidFill>
                  <a:latin typeface="Arial"/>
                  <a:ea typeface="Calibri"/>
                  <a:cs typeface="Arial"/>
                  <a:sym typeface="Arial"/>
                </a:rPr>
                <a:t>the UK or create a senior strategic role in</a:t>
              </a:r>
              <a:r>
                <a:rPr kumimoji="0" lang="en-US" sz="2000" b="0" i="0" u="none" strike="noStrike" kern="0" cap="none" spc="0" normalizeH="0" baseline="0" noProof="0" dirty="0">
                  <a:ln>
                    <a:noFill/>
                  </a:ln>
                  <a:solidFill>
                    <a:srgbClr val="FFFFFF"/>
                  </a:solidFill>
                  <a:effectLst/>
                  <a:uLnTx/>
                  <a:uFillTx/>
                  <a:latin typeface="Arial"/>
                  <a:ea typeface="Calibri"/>
                  <a:cs typeface="Arial"/>
                  <a:sym typeface="Arial"/>
                </a:rPr>
                <a:t> the UK</a:t>
              </a:r>
              <a:r>
                <a:rPr lang="en-US" sz="2000" kern="0" dirty="0">
                  <a:solidFill>
                    <a:srgbClr val="FFFFFF"/>
                  </a:solidFill>
                  <a:latin typeface="Arial"/>
                  <a:ea typeface="Calibri"/>
                  <a:cs typeface="Arial"/>
                  <a:sym typeface="Arial"/>
                </a:rPr>
                <a:t>.</a:t>
              </a:r>
              <a:endParaRPr lang="en-US" sz="2000" b="0" i="0" u="none" strike="noStrike" kern="0" cap="none" spc="0" normalizeH="0" baseline="0" noProof="0" dirty="0">
                <a:ln>
                  <a:noFill/>
                </a:ln>
                <a:solidFill>
                  <a:srgbClr val="FFFFFF"/>
                </a:solidFill>
                <a:effectLst/>
                <a:uLnTx/>
                <a:uFillTx/>
                <a:latin typeface="Arial"/>
                <a:ea typeface="Calibri"/>
                <a:cs typeface="Arial"/>
              </a:endParaRPr>
            </a:p>
          </p:txBody>
        </p:sp>
        <p:pic>
          <p:nvPicPr>
            <p:cNvPr id="31" name="Graphic 30" descr="Pin">
              <a:extLst>
                <a:ext uri="{FF2B5EF4-FFF2-40B4-BE49-F238E27FC236}">
                  <a16:creationId xmlns:a16="http://schemas.microsoft.com/office/drawing/2014/main" id="{2A67AEE0-86D8-2C85-0EFB-0C1CD59F123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392790" y="5396599"/>
              <a:ext cx="778294" cy="778294"/>
            </a:xfrm>
            <a:prstGeom prst="rect">
              <a:avLst/>
            </a:prstGeom>
          </p:spPr>
        </p:pic>
      </p:grpSp>
    </p:spTree>
    <p:extLst>
      <p:ext uri="{BB962C8B-B14F-4D97-AF65-F5344CB8AC3E}">
        <p14:creationId xmlns:p14="http://schemas.microsoft.com/office/powerpoint/2010/main" val="2365066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a:extLst>
              <a:ext uri="{FF2B5EF4-FFF2-40B4-BE49-F238E27FC236}">
                <a16:creationId xmlns:a16="http://schemas.microsoft.com/office/drawing/2014/main" id="{B148C77F-115C-2D44-8F2F-53583C243F59}"/>
              </a:ext>
            </a:extLst>
          </p:cNvPr>
          <p:cNvSpPr>
            <a:spLocks noGrp="1"/>
          </p:cNvSpPr>
          <p:nvPr>
            <p:ph type="title"/>
          </p:nvPr>
        </p:nvSpPr>
        <p:spPr>
          <a:xfrm>
            <a:off x="391186" y="208372"/>
            <a:ext cx="11257227" cy="997510"/>
          </a:xfrm>
        </p:spPr>
        <p:txBody>
          <a:bodyPr/>
          <a:lstStyle/>
          <a:p>
            <a:r>
              <a:rPr lang="en-US">
                <a:solidFill>
                  <a:srgbClr val="C00000"/>
                </a:solidFill>
              </a:rPr>
              <a:t>GEP Alumni Companies </a:t>
            </a:r>
          </a:p>
        </p:txBody>
      </p:sp>
      <p:pic>
        <p:nvPicPr>
          <p:cNvPr id="9" name="Picture 8" descr="A red background with white text&#10;&#10;Description automatically generated with low confidence">
            <a:extLst>
              <a:ext uri="{FF2B5EF4-FFF2-40B4-BE49-F238E27FC236}">
                <a16:creationId xmlns:a16="http://schemas.microsoft.com/office/drawing/2014/main" id="{A9F9260E-F24F-56E2-069D-EFB8B02768A6}"/>
              </a:ext>
            </a:extLst>
          </p:cNvPr>
          <p:cNvPicPr>
            <a:picLocks noChangeAspect="1"/>
          </p:cNvPicPr>
          <p:nvPr/>
        </p:nvPicPr>
        <p:blipFill>
          <a:blip r:embed="rId3"/>
          <a:stretch>
            <a:fillRect/>
          </a:stretch>
        </p:blipFill>
        <p:spPr>
          <a:xfrm>
            <a:off x="0" y="5937554"/>
            <a:ext cx="3852151" cy="783771"/>
          </a:xfrm>
          <a:prstGeom prst="rect">
            <a:avLst/>
          </a:prstGeom>
        </p:spPr>
      </p:pic>
      <p:grpSp>
        <p:nvGrpSpPr>
          <p:cNvPr id="7" name="Group 6">
            <a:extLst>
              <a:ext uri="{FF2B5EF4-FFF2-40B4-BE49-F238E27FC236}">
                <a16:creationId xmlns:a16="http://schemas.microsoft.com/office/drawing/2014/main" id="{C67EB909-0EAE-E6FC-918A-3645C72663CA}"/>
              </a:ext>
            </a:extLst>
          </p:cNvPr>
          <p:cNvGrpSpPr/>
          <p:nvPr/>
        </p:nvGrpSpPr>
        <p:grpSpPr>
          <a:xfrm>
            <a:off x="543587" y="495989"/>
            <a:ext cx="11330977" cy="6124560"/>
            <a:chOff x="543587" y="495989"/>
            <a:chExt cx="11330977" cy="6124560"/>
          </a:xfrm>
        </p:grpSpPr>
        <p:grpSp>
          <p:nvGrpSpPr>
            <p:cNvPr id="6" name="Group 5">
              <a:extLst>
                <a:ext uri="{FF2B5EF4-FFF2-40B4-BE49-F238E27FC236}">
                  <a16:creationId xmlns:a16="http://schemas.microsoft.com/office/drawing/2014/main" id="{40144EC3-7210-2566-5BB0-441AB51EC496}"/>
                </a:ext>
              </a:extLst>
            </p:cNvPr>
            <p:cNvGrpSpPr/>
            <p:nvPr/>
          </p:nvGrpSpPr>
          <p:grpSpPr>
            <a:xfrm>
              <a:off x="543587" y="495989"/>
              <a:ext cx="10940271" cy="6022991"/>
              <a:chOff x="558302" y="385068"/>
              <a:chExt cx="10940271" cy="6022991"/>
            </a:xfrm>
          </p:grpSpPr>
          <p:grpSp>
            <p:nvGrpSpPr>
              <p:cNvPr id="5" name="Group 4">
                <a:extLst>
                  <a:ext uri="{FF2B5EF4-FFF2-40B4-BE49-F238E27FC236}">
                    <a16:creationId xmlns:a16="http://schemas.microsoft.com/office/drawing/2014/main" id="{95FE5EE9-562B-3CAB-A9CD-D7FFBD38A8E1}"/>
                  </a:ext>
                </a:extLst>
              </p:cNvPr>
              <p:cNvGrpSpPr/>
              <p:nvPr/>
            </p:nvGrpSpPr>
            <p:grpSpPr>
              <a:xfrm>
                <a:off x="558302" y="385068"/>
                <a:ext cx="10940271" cy="6022991"/>
                <a:chOff x="542470" y="617030"/>
                <a:chExt cx="10940271" cy="6022991"/>
              </a:xfrm>
            </p:grpSpPr>
            <p:grpSp>
              <p:nvGrpSpPr>
                <p:cNvPr id="4" name="Group 3">
                  <a:extLst>
                    <a:ext uri="{FF2B5EF4-FFF2-40B4-BE49-F238E27FC236}">
                      <a16:creationId xmlns:a16="http://schemas.microsoft.com/office/drawing/2014/main" id="{B2A6A779-B68D-EBE0-CC51-61BDBB4719CE}"/>
                    </a:ext>
                  </a:extLst>
                </p:cNvPr>
                <p:cNvGrpSpPr/>
                <p:nvPr/>
              </p:nvGrpSpPr>
              <p:grpSpPr>
                <a:xfrm>
                  <a:off x="542470" y="736071"/>
                  <a:ext cx="10940271" cy="5903950"/>
                  <a:chOff x="542470" y="736071"/>
                  <a:chExt cx="10940271" cy="5903950"/>
                </a:xfrm>
              </p:grpSpPr>
              <p:grpSp>
                <p:nvGrpSpPr>
                  <p:cNvPr id="55" name="Group 54">
                    <a:extLst>
                      <a:ext uri="{FF2B5EF4-FFF2-40B4-BE49-F238E27FC236}">
                        <a16:creationId xmlns:a16="http://schemas.microsoft.com/office/drawing/2014/main" id="{94AD7FD2-F4CF-CAD6-F564-4ADBA78305E2}"/>
                      </a:ext>
                    </a:extLst>
                  </p:cNvPr>
                  <p:cNvGrpSpPr/>
                  <p:nvPr/>
                </p:nvGrpSpPr>
                <p:grpSpPr>
                  <a:xfrm>
                    <a:off x="709259" y="2077470"/>
                    <a:ext cx="2213234" cy="3458543"/>
                    <a:chOff x="1675589" y="2364557"/>
                    <a:chExt cx="2213234" cy="3458543"/>
                  </a:xfrm>
                </p:grpSpPr>
                <p:pic>
                  <p:nvPicPr>
                    <p:cNvPr id="53" name="Picture 24" descr="Everledger raises $20 million to track assets with blockchain tech |  VentureBeat">
                      <a:extLst>
                        <a:ext uri="{FF2B5EF4-FFF2-40B4-BE49-F238E27FC236}">
                          <a16:creationId xmlns:a16="http://schemas.microsoft.com/office/drawing/2014/main" id="{0D9C69A0-D5A6-C447-4518-C77E37E20E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5589" y="5161502"/>
                      <a:ext cx="1270106" cy="66159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34" descr="Soter Analytics - Reduce back &amp; shoulder injuries by up to 55%">
                      <a:extLst>
                        <a:ext uri="{FF2B5EF4-FFF2-40B4-BE49-F238E27FC236}">
                          <a16:creationId xmlns:a16="http://schemas.microsoft.com/office/drawing/2014/main" id="{08652E5C-6799-91D5-D59E-8832F0125E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7252" y="2364557"/>
                      <a:ext cx="1901571" cy="12654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 name="Group 51">
                    <a:extLst>
                      <a:ext uri="{FF2B5EF4-FFF2-40B4-BE49-F238E27FC236}">
                        <a16:creationId xmlns:a16="http://schemas.microsoft.com/office/drawing/2014/main" id="{DCCE58A7-9939-20FB-0C7C-929A558188BC}"/>
                      </a:ext>
                    </a:extLst>
                  </p:cNvPr>
                  <p:cNvGrpSpPr/>
                  <p:nvPr/>
                </p:nvGrpSpPr>
                <p:grpSpPr>
                  <a:xfrm>
                    <a:off x="932006" y="1147419"/>
                    <a:ext cx="10550735" cy="5492602"/>
                    <a:chOff x="-916958" y="897797"/>
                    <a:chExt cx="10461698" cy="5744148"/>
                  </a:xfrm>
                </p:grpSpPr>
                <p:pic>
                  <p:nvPicPr>
                    <p:cNvPr id="47" name="Picture 54" descr="WeWALK (@wewalkio) | Twitter">
                      <a:extLst>
                        <a:ext uri="{FF2B5EF4-FFF2-40B4-BE49-F238E27FC236}">
                          <a16:creationId xmlns:a16="http://schemas.microsoft.com/office/drawing/2014/main" id="{275D64F8-9BDC-23EA-F957-6E4014D403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53017" y="2949470"/>
                      <a:ext cx="1259520" cy="12595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Online investment management | ISAs | Pensions | Lifetime ISA | Junior ISA  - Nutmeg">
                      <a:extLst>
                        <a:ext uri="{FF2B5EF4-FFF2-40B4-BE49-F238E27FC236}">
                          <a16:creationId xmlns:a16="http://schemas.microsoft.com/office/drawing/2014/main" id="{39D21B7F-B127-3D00-DEC5-0C76D493651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2586" b="32627"/>
                    <a:stretch/>
                  </p:blipFill>
                  <p:spPr bwMode="auto">
                    <a:xfrm>
                      <a:off x="4789800" y="2318493"/>
                      <a:ext cx="2005475" cy="731176"/>
                    </a:xfrm>
                    <a:prstGeom prst="rect">
                      <a:avLst/>
                    </a:prstGeom>
                    <a:solidFill>
                      <a:srgbClr val="FFFFFF"/>
                    </a:solidFill>
                  </p:spPr>
                </p:pic>
                <p:pic>
                  <p:nvPicPr>
                    <p:cNvPr id="11" name="Picture 4">
                      <a:extLst>
                        <a:ext uri="{FF2B5EF4-FFF2-40B4-BE49-F238E27FC236}">
                          <a16:creationId xmlns:a16="http://schemas.microsoft.com/office/drawing/2014/main" id="{61DFB959-419B-29C2-37DD-C98609FCB3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46622" y="923495"/>
                      <a:ext cx="2023522" cy="6710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Maximize your paid search effectiveness | Adthena.com | Market leaders">
                      <a:extLst>
                        <a:ext uri="{FF2B5EF4-FFF2-40B4-BE49-F238E27FC236}">
                          <a16:creationId xmlns:a16="http://schemas.microsoft.com/office/drawing/2014/main" id="{BBA58FD9-E0B9-5DCA-7F1C-564C8892851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9875" y="1594535"/>
                      <a:ext cx="2005475" cy="6220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descr="Our business - Aqdot">
                      <a:extLst>
                        <a:ext uri="{FF2B5EF4-FFF2-40B4-BE49-F238E27FC236}">
                          <a16:creationId xmlns:a16="http://schemas.microsoft.com/office/drawing/2014/main" id="{412B3298-E926-84D0-48E6-8ACEEEC5D2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148" y="1138048"/>
                      <a:ext cx="1671428" cy="56291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8" descr="Mercaux's Competitors, Revenue, Number of Employees, Funding, Acquisitions  &amp; News - Owler Company Profile">
                      <a:extLst>
                        <a:ext uri="{FF2B5EF4-FFF2-40B4-BE49-F238E27FC236}">
                          <a16:creationId xmlns:a16="http://schemas.microsoft.com/office/drawing/2014/main" id="{BD9E3C04-8874-FBD3-6490-0A80EC3D8C2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94035" y="2485281"/>
                      <a:ext cx="1796870" cy="68123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0" descr="The Dots | The future of work">
                      <a:extLst>
                        <a:ext uri="{FF2B5EF4-FFF2-40B4-BE49-F238E27FC236}">
                          <a16:creationId xmlns:a16="http://schemas.microsoft.com/office/drawing/2014/main" id="{F203BBF3-D8C7-6D47-36CE-EAB4558A7A8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677" y="3512287"/>
                      <a:ext cx="2319791" cy="12197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2" descr="Peer Support Network For Mental Health - Support Group | TalkLife">
                      <a:extLst>
                        <a:ext uri="{FF2B5EF4-FFF2-40B4-BE49-F238E27FC236}">
                          <a16:creationId xmlns:a16="http://schemas.microsoft.com/office/drawing/2014/main" id="{F2466527-1108-AF7A-7757-6E3A3ECD75D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63225" y="897797"/>
                      <a:ext cx="1399698" cy="139347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8" descr="Leaf Grow">
                      <a:extLst>
                        <a:ext uri="{FF2B5EF4-FFF2-40B4-BE49-F238E27FC236}">
                          <a16:creationId xmlns:a16="http://schemas.microsoft.com/office/drawing/2014/main" id="{7DFB5A3B-79FC-A630-2273-F6A3B575F67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40114" y="5588753"/>
                      <a:ext cx="2927949" cy="56042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0" descr="Logging into your BibliU Account – BibliU">
                      <a:extLst>
                        <a:ext uri="{FF2B5EF4-FFF2-40B4-BE49-F238E27FC236}">
                          <a16:creationId xmlns:a16="http://schemas.microsoft.com/office/drawing/2014/main" id="{E7E97D3F-2553-E5F6-CBC3-9C685EF136E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8064" y="4463943"/>
                      <a:ext cx="2388864" cy="60525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2" descr="Lifebit - About Us">
                      <a:extLst>
                        <a:ext uri="{FF2B5EF4-FFF2-40B4-BE49-F238E27FC236}">
                          <a16:creationId xmlns:a16="http://schemas.microsoft.com/office/drawing/2014/main" id="{6404E323-6887-EF92-9DA3-4E8A524219F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78954" y="4223730"/>
                      <a:ext cx="1674063" cy="93747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6" descr="Seatfrog — Upgrade Your Next Trip">
                      <a:extLst>
                        <a:ext uri="{FF2B5EF4-FFF2-40B4-BE49-F238E27FC236}">
                          <a16:creationId xmlns:a16="http://schemas.microsoft.com/office/drawing/2014/main" id="{732C542B-A819-648A-60DB-00CF256337C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927073" y="4571639"/>
                      <a:ext cx="1512058" cy="79505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Accurate DNA Test For Diet, Fitness, Health &amp; Wellness - DNAfit">
                      <a:extLst>
                        <a:ext uri="{FF2B5EF4-FFF2-40B4-BE49-F238E27FC236}">
                          <a16:creationId xmlns:a16="http://schemas.microsoft.com/office/drawing/2014/main" id="{BECFF989-73C0-E3D7-011E-1E7F8E75DE4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964535" y="3247304"/>
                      <a:ext cx="1274511" cy="127451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4" descr="Pisano | Insight Platforms | Solutions for Research and Analytics">
                      <a:extLst>
                        <a:ext uri="{FF2B5EF4-FFF2-40B4-BE49-F238E27FC236}">
                          <a16:creationId xmlns:a16="http://schemas.microsoft.com/office/drawing/2014/main" id="{FF107831-E9CA-99F9-2082-BB90EDF4FE8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702858" y="3232387"/>
                      <a:ext cx="989225" cy="98922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6" descr="Trade Ledger joins WOA - World of Open Account">
                      <a:extLst>
                        <a:ext uri="{FF2B5EF4-FFF2-40B4-BE49-F238E27FC236}">
                          <a16:creationId xmlns:a16="http://schemas.microsoft.com/office/drawing/2014/main" id="{31CF5402-E62C-011F-387F-AA03B582DAC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08296" y="3224089"/>
                      <a:ext cx="2003567" cy="73446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8" descr="Classoos | LinkedIn">
                      <a:extLst>
                        <a:ext uri="{FF2B5EF4-FFF2-40B4-BE49-F238E27FC236}">
                          <a16:creationId xmlns:a16="http://schemas.microsoft.com/office/drawing/2014/main" id="{68B85D14-4D65-093E-2BBD-1075C99D3B2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890090" y="5428299"/>
                      <a:ext cx="1024890" cy="102489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50" descr="Kuda | Fintech List Nigeria">
                      <a:extLst>
                        <a:ext uri="{FF2B5EF4-FFF2-40B4-BE49-F238E27FC236}">
                          <a16:creationId xmlns:a16="http://schemas.microsoft.com/office/drawing/2014/main" id="{F17D2FE1-9722-452D-430B-5B8EB8F3DE0B}"/>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715198" y="2612661"/>
                      <a:ext cx="1890404" cy="42185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52" descr="Scaled Insights (@InsightsScaled) | Twitter">
                      <a:extLst>
                        <a:ext uri="{FF2B5EF4-FFF2-40B4-BE49-F238E27FC236}">
                          <a16:creationId xmlns:a16="http://schemas.microsoft.com/office/drawing/2014/main" id="{18971825-C342-4602-4D6A-D6BE273880A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12797" y="5416780"/>
                      <a:ext cx="958432" cy="1024890"/>
                    </a:xfrm>
                    <a:prstGeom prst="rect">
                      <a:avLst/>
                    </a:prstGeom>
                    <a:noFill/>
                    <a:extLst>
                      <a:ext uri="{909E8E84-426E-40DD-AFC4-6F175D3DCCD1}">
                        <a14:hiddenFill xmlns:a14="http://schemas.microsoft.com/office/drawing/2010/main">
                          <a:solidFill>
                            <a:srgbClr val="FFFFFF"/>
                          </a:solidFill>
                        </a14:hiddenFill>
                      </a:ext>
                    </a:extLst>
                  </p:spPr>
                </p:pic>
                <p:pic>
                  <p:nvPicPr>
                    <p:cNvPr id="48" name="Content Placeholder 3">
                      <a:extLst>
                        <a:ext uri="{FF2B5EF4-FFF2-40B4-BE49-F238E27FC236}">
                          <a16:creationId xmlns:a16="http://schemas.microsoft.com/office/drawing/2014/main" id="{8D920409-8131-77B1-B664-DA3D7C10E33D}"/>
                        </a:ext>
                      </a:extLst>
                    </p:cNvPr>
                    <p:cNvPicPr>
                      <a:picLocks noChangeAspect="1"/>
                    </p:cNvPicPr>
                    <p:nvPr/>
                  </p:nvPicPr>
                  <p:blipFill>
                    <a:blip r:embed="rId24"/>
                    <a:stretch>
                      <a:fillRect/>
                    </a:stretch>
                  </p:blipFill>
                  <p:spPr>
                    <a:xfrm>
                      <a:off x="3249574" y="6189448"/>
                      <a:ext cx="3080454" cy="452497"/>
                    </a:xfrm>
                    <a:prstGeom prst="rect">
                      <a:avLst/>
                    </a:prstGeom>
                  </p:spPr>
                </p:pic>
                <p:pic>
                  <p:nvPicPr>
                    <p:cNvPr id="50" name="Picture 58" descr="Amity Blog Insights | Video API, In-app Chat and Social Features">
                      <a:extLst>
                        <a:ext uri="{FF2B5EF4-FFF2-40B4-BE49-F238E27FC236}">
                          <a16:creationId xmlns:a16="http://schemas.microsoft.com/office/drawing/2014/main" id="{52D483CC-AE0C-C07F-8E70-F77670587662}"/>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836992" y="1208619"/>
                      <a:ext cx="1399698" cy="78383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0" descr="Air for life white mask">
                      <a:extLst>
                        <a:ext uri="{FF2B5EF4-FFF2-40B4-BE49-F238E27FC236}">
                          <a16:creationId xmlns:a16="http://schemas.microsoft.com/office/drawing/2014/main" id="{1D7EF77F-14FC-716D-C7D2-4D55D9159E26}"/>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765292" y="3407630"/>
                      <a:ext cx="1604996" cy="95502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6" descr="Medical 3D Printing Products &amp; Services, Implants, Surgical Guides,  Anatomical models, 3D Design">
                      <a:extLst>
                        <a:ext uri="{FF2B5EF4-FFF2-40B4-BE49-F238E27FC236}">
                          <a16:creationId xmlns:a16="http://schemas.microsoft.com/office/drawing/2014/main" id="{CBC667DA-D52C-3D6F-CE3E-219424A78520}"/>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285220" y="4017302"/>
                      <a:ext cx="1259520" cy="125951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56" descr="Humanity - Employees, Board Members, Advisors &amp; Alumni">
                      <a:extLst>
                        <a:ext uri="{FF2B5EF4-FFF2-40B4-BE49-F238E27FC236}">
                          <a16:creationId xmlns:a16="http://schemas.microsoft.com/office/drawing/2014/main" id="{C5005131-F7E1-569E-C4AF-B5B2CB661BAD}"/>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16958" y="3612358"/>
                      <a:ext cx="1100076" cy="1100076"/>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Fyma | BUILTWORLD">
                    <a:extLst>
                      <a:ext uri="{FF2B5EF4-FFF2-40B4-BE49-F238E27FC236}">
                        <a16:creationId xmlns:a16="http://schemas.microsoft.com/office/drawing/2014/main" id="{4C436564-436D-0CB6-B53A-BCCBA37844AE}"/>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42470" y="1411534"/>
                    <a:ext cx="1724058" cy="8275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stlepoint Systems, the Multi-award Winning, Ultimate Information Security  and Compliance Platform Wins ISACA Innovation Solutions Award | Financial IT">
                    <a:extLst>
                      <a:ext uri="{FF2B5EF4-FFF2-40B4-BE49-F238E27FC236}">
                        <a16:creationId xmlns:a16="http://schemas.microsoft.com/office/drawing/2014/main" id="{81178D5B-8217-FE29-2CAE-79971B155AFF}"/>
                      </a:ext>
                    </a:extLst>
                  </p:cNvPr>
                  <p:cNvPicPr>
                    <a:picLocks noChangeAspect="1" noChangeArrowheads="1"/>
                  </p:cNvPicPr>
                  <p:nvPr/>
                </p:nvPicPr>
                <p:blipFill rotWithShape="1">
                  <a:blip r:embed="rId30">
                    <a:extLst>
                      <a:ext uri="{28A0092B-C50C-407E-A947-70E740481C1C}">
                        <a14:useLocalDpi xmlns:a14="http://schemas.microsoft.com/office/drawing/2010/main" val="0"/>
                      </a:ext>
                    </a:extLst>
                  </a:blip>
                  <a:srcRect l="9685" t="36349" r="8613" b="38674"/>
                  <a:stretch/>
                </p:blipFill>
                <p:spPr bwMode="auto">
                  <a:xfrm>
                    <a:off x="9033316" y="736071"/>
                    <a:ext cx="2035680" cy="3499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eRoad - Crunchbase Company Profile &amp; Funding">
                    <a:extLst>
                      <a:ext uri="{FF2B5EF4-FFF2-40B4-BE49-F238E27FC236}">
                        <a16:creationId xmlns:a16="http://schemas.microsoft.com/office/drawing/2014/main" id="{1749EAD7-CFCE-62DE-B481-031178338553}"/>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132074" y="3205057"/>
                    <a:ext cx="995682" cy="27134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 Sound Advantage - AdTonos">
                    <a:extLst>
                      <a:ext uri="{FF2B5EF4-FFF2-40B4-BE49-F238E27FC236}">
                        <a16:creationId xmlns:a16="http://schemas.microsoft.com/office/drawing/2014/main" id="{9893967D-AD8A-D4FA-116F-30B52AA62027}"/>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669550" y="5381738"/>
                    <a:ext cx="1727741" cy="48322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UKheshe - Infobip Partnership Program">
                    <a:extLst>
                      <a:ext uri="{FF2B5EF4-FFF2-40B4-BE49-F238E27FC236}">
                        <a16:creationId xmlns:a16="http://schemas.microsoft.com/office/drawing/2014/main" id="{384EA553-4910-3D39-E603-ACC6D5FCF00C}"/>
                      </a:ext>
                    </a:extLst>
                  </p:cNvPr>
                  <p:cNvPicPr>
                    <a:picLocks noChangeAspect="1" noChangeArrowheads="1"/>
                  </p:cNvPicPr>
                  <p:nvPr/>
                </p:nvPicPr>
                <p:blipFill rotWithShape="1">
                  <a:blip r:embed="rId33">
                    <a:extLst>
                      <a:ext uri="{28A0092B-C50C-407E-A947-70E740481C1C}">
                        <a14:useLocalDpi xmlns:a14="http://schemas.microsoft.com/office/drawing/2010/main" val="0"/>
                      </a:ext>
                    </a:extLst>
                  </a:blip>
                  <a:srcRect t="1" r="6098" b="4753"/>
                  <a:stretch/>
                </p:blipFill>
                <p:spPr bwMode="auto">
                  <a:xfrm>
                    <a:off x="3812513" y="5081194"/>
                    <a:ext cx="1320819" cy="535885"/>
                  </a:xfrm>
                  <a:prstGeom prst="rect">
                    <a:avLst/>
                  </a:prstGeom>
                  <a:noFill/>
                  <a:extLst>
                    <a:ext uri="{909E8E84-426E-40DD-AFC4-6F175D3DCCD1}">
                      <a14:hiddenFill xmlns:a14="http://schemas.microsoft.com/office/drawing/2010/main">
                        <a:solidFill>
                          <a:srgbClr val="FFFFFF"/>
                        </a:solidFill>
                      </a14:hiddenFill>
                    </a:ext>
                  </a:extLst>
                </p:spPr>
              </p:pic>
            </p:grpSp>
            <p:pic>
              <p:nvPicPr>
                <p:cNvPr id="1036" name="Picture 12" descr="Ecolibrium - Products, Competitors, Financials, Employees, Headquarters  Locations">
                  <a:extLst>
                    <a:ext uri="{FF2B5EF4-FFF2-40B4-BE49-F238E27FC236}">
                      <a16:creationId xmlns:a16="http://schemas.microsoft.com/office/drawing/2014/main" id="{2BB4C48B-6317-51D3-D337-38D3E1194CF0}"/>
                    </a:ext>
                  </a:extLst>
                </p:cNvPr>
                <p:cNvPicPr>
                  <a:picLocks noChangeAspect="1" noChangeArrowheads="1"/>
                </p:cNvPicPr>
                <p:nvPr/>
              </p:nvPicPr>
              <p:blipFill rotWithShape="1">
                <a:blip r:embed="rId34">
                  <a:extLst>
                    <a:ext uri="{28A0092B-C50C-407E-A947-70E740481C1C}">
                      <a14:useLocalDpi xmlns:a14="http://schemas.microsoft.com/office/drawing/2010/main" val="0"/>
                    </a:ext>
                  </a:extLst>
                </a:blip>
                <a:srcRect l="5601" t="19649" r="5350" b="10911"/>
                <a:stretch/>
              </p:blipFill>
              <p:spPr bwMode="auto">
                <a:xfrm>
                  <a:off x="6627428" y="617030"/>
                  <a:ext cx="1898361" cy="740187"/>
                </a:xfrm>
                <a:prstGeom prst="rect">
                  <a:avLst/>
                </a:prstGeom>
                <a:noFill/>
                <a:extLst>
                  <a:ext uri="{909E8E84-426E-40DD-AFC4-6F175D3DCCD1}">
                    <a14:hiddenFill xmlns:a14="http://schemas.microsoft.com/office/drawing/2010/main">
                      <a:solidFill>
                        <a:srgbClr val="FFFFFF"/>
                      </a:solidFill>
                    </a14:hiddenFill>
                  </a:ext>
                </a:extLst>
              </p:spPr>
            </p:pic>
          </p:grpSp>
          <p:pic>
            <p:nvPicPr>
              <p:cNvPr id="1038" name="Picture 14">
                <a:extLst>
                  <a:ext uri="{FF2B5EF4-FFF2-40B4-BE49-F238E27FC236}">
                    <a16:creationId xmlns:a16="http://schemas.microsoft.com/office/drawing/2014/main" id="{17B454BA-CEDF-C30E-1561-41D3C9398936}"/>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864146" y="1887625"/>
                <a:ext cx="1418740" cy="1042129"/>
              </a:xfrm>
              <a:prstGeom prst="rect">
                <a:avLst/>
              </a:prstGeom>
              <a:noFill/>
              <a:extLst>
                <a:ext uri="{909E8E84-426E-40DD-AFC4-6F175D3DCCD1}">
                  <a14:hiddenFill xmlns:a14="http://schemas.microsoft.com/office/drawing/2010/main">
                    <a:solidFill>
                      <a:srgbClr val="FFFFFF"/>
                    </a:solidFill>
                  </a14:hiddenFill>
                </a:ext>
              </a:extLst>
            </p:spPr>
          </p:pic>
        </p:grpSp>
        <p:pic>
          <p:nvPicPr>
            <p:cNvPr id="1040" name="Picture 16">
              <a:extLst>
                <a:ext uri="{FF2B5EF4-FFF2-40B4-BE49-F238E27FC236}">
                  <a16:creationId xmlns:a16="http://schemas.microsoft.com/office/drawing/2014/main" id="{42D37A6A-F0EC-75D6-5C78-8382CDFCB112}"/>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0997940" y="5743925"/>
              <a:ext cx="876624" cy="876624"/>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Slide Number Placeholder 7">
            <a:extLst>
              <a:ext uri="{FF2B5EF4-FFF2-40B4-BE49-F238E27FC236}">
                <a16:creationId xmlns:a16="http://schemas.microsoft.com/office/drawing/2014/main" id="{4C4C9D74-90FF-27F1-EC60-6A04B0DDD5AC}"/>
              </a:ext>
            </a:extLst>
          </p:cNvPr>
          <p:cNvSpPr>
            <a:spLocks noGrp="1"/>
          </p:cNvSpPr>
          <p:nvPr>
            <p:ph type="sldNum" sz="quarter" idx="12"/>
          </p:nvPr>
        </p:nvSpPr>
        <p:spPr/>
        <p:txBody>
          <a:bodyPr/>
          <a:lstStyle/>
          <a:p>
            <a:fld id="{1B287C65-F529-6A4B-9307-53EFD28F08ED}" type="slidenum">
              <a:rPr lang="en-US" smtClean="0"/>
              <a:t>7</a:t>
            </a:fld>
            <a:endParaRPr lang="en-US"/>
          </a:p>
        </p:txBody>
      </p:sp>
    </p:spTree>
    <p:extLst>
      <p:ext uri="{BB962C8B-B14F-4D97-AF65-F5344CB8AC3E}">
        <p14:creationId xmlns:p14="http://schemas.microsoft.com/office/powerpoint/2010/main" val="3315886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 name="Shape 77" descr="C:\Users\demetril\AppData\Local\Microsoft\Windows\Temporary Internet Files\Content.Outlook\DGELL61V\ENTREPRENEURS_is_GREAT_Flag_Blue_CMYK_EXCP.jpg">
            <a:extLst>
              <a:ext uri="{FF2B5EF4-FFF2-40B4-BE49-F238E27FC236}">
                <a16:creationId xmlns:a16="http://schemas.microsoft.com/office/drawing/2014/main" id="{50CEECD3-B0FE-614B-A487-AF42A49D71A3}"/>
              </a:ext>
            </a:extLst>
          </p:cNvPr>
          <p:cNvPicPr preferRelativeResize="0"/>
          <p:nvPr/>
        </p:nvPicPr>
        <p:blipFill rotWithShape="1">
          <a:blip r:embed="rId3">
            <a:alphaModFix/>
          </a:blip>
          <a:srcRect/>
          <a:stretch/>
        </p:blipFill>
        <p:spPr>
          <a:xfrm>
            <a:off x="8976320" y="306949"/>
            <a:ext cx="1815109" cy="649893"/>
          </a:xfrm>
          <a:prstGeom prst="rect">
            <a:avLst/>
          </a:prstGeom>
          <a:noFill/>
          <a:ln>
            <a:noFill/>
          </a:ln>
        </p:spPr>
      </p:pic>
      <p:pic>
        <p:nvPicPr>
          <p:cNvPr id="3" name="Picture 2">
            <a:extLst>
              <a:ext uri="{FF2B5EF4-FFF2-40B4-BE49-F238E27FC236}">
                <a16:creationId xmlns:a16="http://schemas.microsoft.com/office/drawing/2014/main" id="{97580904-6468-0E49-B596-8BC8ABB5956F}"/>
              </a:ext>
            </a:extLst>
          </p:cNvPr>
          <p:cNvPicPr>
            <a:picLocks noChangeAspect="1"/>
          </p:cNvPicPr>
          <p:nvPr/>
        </p:nvPicPr>
        <p:blipFill>
          <a:blip r:embed="rId4"/>
          <a:stretch>
            <a:fillRect/>
          </a:stretch>
        </p:blipFill>
        <p:spPr>
          <a:xfrm>
            <a:off x="1520447" y="1375520"/>
            <a:ext cx="2848763" cy="1371627"/>
          </a:xfrm>
          <a:prstGeom prst="rect">
            <a:avLst/>
          </a:prstGeom>
        </p:spPr>
      </p:pic>
      <p:pic>
        <p:nvPicPr>
          <p:cNvPr id="4" name="Picture 3">
            <a:extLst>
              <a:ext uri="{FF2B5EF4-FFF2-40B4-BE49-F238E27FC236}">
                <a16:creationId xmlns:a16="http://schemas.microsoft.com/office/drawing/2014/main" id="{E2F20AEA-8FC1-394B-AE7C-137A6B0CA7CA}"/>
              </a:ext>
            </a:extLst>
          </p:cNvPr>
          <p:cNvPicPr>
            <a:picLocks noChangeAspect="1"/>
          </p:cNvPicPr>
          <p:nvPr/>
        </p:nvPicPr>
        <p:blipFill>
          <a:blip r:embed="rId5"/>
          <a:stretch>
            <a:fillRect/>
          </a:stretch>
        </p:blipFill>
        <p:spPr>
          <a:xfrm>
            <a:off x="7545424" y="1556258"/>
            <a:ext cx="1013582" cy="1013582"/>
          </a:xfrm>
          <a:prstGeom prst="rect">
            <a:avLst/>
          </a:prstGeom>
        </p:spPr>
      </p:pic>
      <p:pic>
        <p:nvPicPr>
          <p:cNvPr id="5" name="Picture 4">
            <a:extLst>
              <a:ext uri="{FF2B5EF4-FFF2-40B4-BE49-F238E27FC236}">
                <a16:creationId xmlns:a16="http://schemas.microsoft.com/office/drawing/2014/main" id="{5C879E16-C680-BD4E-A60C-CFE8B064A610}"/>
              </a:ext>
            </a:extLst>
          </p:cNvPr>
          <p:cNvPicPr>
            <a:picLocks noChangeAspect="1"/>
          </p:cNvPicPr>
          <p:nvPr/>
        </p:nvPicPr>
        <p:blipFill>
          <a:blip r:embed="rId6"/>
          <a:stretch>
            <a:fillRect/>
          </a:stretch>
        </p:blipFill>
        <p:spPr>
          <a:xfrm>
            <a:off x="8786974" y="1546914"/>
            <a:ext cx="1022927" cy="1022927"/>
          </a:xfrm>
          <a:prstGeom prst="rect">
            <a:avLst/>
          </a:prstGeom>
        </p:spPr>
      </p:pic>
      <p:pic>
        <p:nvPicPr>
          <p:cNvPr id="2" name="Picture 1">
            <a:extLst>
              <a:ext uri="{FF2B5EF4-FFF2-40B4-BE49-F238E27FC236}">
                <a16:creationId xmlns:a16="http://schemas.microsoft.com/office/drawing/2014/main" id="{C3EFAE04-9D64-0F45-B581-AF0B05C7ECE1}"/>
              </a:ext>
            </a:extLst>
          </p:cNvPr>
          <p:cNvPicPr>
            <a:picLocks noChangeAspect="1"/>
          </p:cNvPicPr>
          <p:nvPr/>
        </p:nvPicPr>
        <p:blipFill>
          <a:blip r:embed="rId7"/>
          <a:stretch>
            <a:fillRect/>
          </a:stretch>
        </p:blipFill>
        <p:spPr>
          <a:xfrm>
            <a:off x="1625693" y="629626"/>
            <a:ext cx="2857500" cy="2857500"/>
          </a:xfrm>
          <a:prstGeom prst="rect">
            <a:avLst/>
          </a:prstGeom>
        </p:spPr>
      </p:pic>
      <p:cxnSp>
        <p:nvCxnSpPr>
          <p:cNvPr id="83" name="Shape 83"/>
          <p:cNvCxnSpPr/>
          <p:nvPr/>
        </p:nvCxnSpPr>
        <p:spPr>
          <a:xfrm>
            <a:off x="1143000" y="1086896"/>
            <a:ext cx="9906000" cy="0"/>
          </a:xfrm>
          <a:prstGeom prst="straightConnector1">
            <a:avLst/>
          </a:prstGeom>
          <a:noFill/>
          <a:ln w="28575" cap="flat" cmpd="sng">
            <a:solidFill>
              <a:srgbClr val="E73241"/>
            </a:solidFill>
            <a:prstDash val="solid"/>
            <a:round/>
            <a:headEnd type="none" w="sm" len="sm"/>
            <a:tailEnd type="none" w="sm" len="sm"/>
          </a:ln>
        </p:spPr>
      </p:cxnSp>
      <p:pic>
        <p:nvPicPr>
          <p:cNvPr id="9" name="Picture 8">
            <a:extLst>
              <a:ext uri="{FF2B5EF4-FFF2-40B4-BE49-F238E27FC236}">
                <a16:creationId xmlns:a16="http://schemas.microsoft.com/office/drawing/2014/main" id="{D2B66D1E-F76A-5048-85DA-FF57904D9B6E}"/>
              </a:ext>
            </a:extLst>
          </p:cNvPr>
          <p:cNvPicPr>
            <a:picLocks noChangeAspect="1"/>
          </p:cNvPicPr>
          <p:nvPr/>
        </p:nvPicPr>
        <p:blipFill>
          <a:blip r:embed="rId8"/>
          <a:stretch>
            <a:fillRect/>
          </a:stretch>
        </p:blipFill>
        <p:spPr>
          <a:xfrm>
            <a:off x="1520447" y="241587"/>
            <a:ext cx="1538029" cy="715254"/>
          </a:xfrm>
          <a:prstGeom prst="rect">
            <a:avLst/>
          </a:prstGeom>
        </p:spPr>
      </p:pic>
      <p:sp>
        <p:nvSpPr>
          <p:cNvPr id="11" name="TextBox 10">
            <a:extLst>
              <a:ext uri="{FF2B5EF4-FFF2-40B4-BE49-F238E27FC236}">
                <a16:creationId xmlns:a16="http://schemas.microsoft.com/office/drawing/2014/main" id="{60F30114-503B-DD4C-A439-062AFE16D44A}"/>
              </a:ext>
            </a:extLst>
          </p:cNvPr>
          <p:cNvSpPr txBox="1"/>
          <p:nvPr/>
        </p:nvSpPr>
        <p:spPr>
          <a:xfrm>
            <a:off x="1671905" y="3281990"/>
            <a:ext cx="5061404" cy="3046988"/>
          </a:xfrm>
          <a:prstGeom prst="rect">
            <a:avLst/>
          </a:prstGeom>
          <a:noFill/>
        </p:spPr>
        <p:txBody>
          <a:bodyPr wrap="square" rtlCol="0">
            <a:spAutoFit/>
          </a:bodyPr>
          <a:lstStyle/>
          <a:p>
            <a:pPr>
              <a:spcAft>
                <a:spcPts val="600"/>
              </a:spcAft>
              <a:buClr>
                <a:srgbClr val="C00000"/>
              </a:buClr>
            </a:pPr>
            <a:r>
              <a:rPr lang="en-GB" b="1" dirty="0">
                <a:latin typeface="Helvetica Light" panose="020B0403020202020204" pitchFamily="34" charset="0"/>
                <a:cs typeface="Calibri" panose="020F0502020204030204" pitchFamily="34" charset="0"/>
              </a:rPr>
              <a:t>Revolutionising the white cane  </a:t>
            </a:r>
            <a:endParaRPr lang="en-GB" dirty="0">
              <a:latin typeface="Helvetica Light" panose="020B0403020202020204" pitchFamily="34" charset="0"/>
              <a:cs typeface="Calibri" panose="020F0502020204030204" pitchFamily="34" charset="0"/>
            </a:endParaRPr>
          </a:p>
          <a:p>
            <a:pPr>
              <a:spcAft>
                <a:spcPts val="600"/>
              </a:spcAft>
              <a:buClr>
                <a:srgbClr val="C00000"/>
              </a:buClr>
            </a:pPr>
            <a:endParaRPr lang="en-GB" dirty="0">
              <a:latin typeface="Helvetica Light" panose="020B0403020202020204" pitchFamily="34" charset="0"/>
              <a:cs typeface="Calibri" panose="020F0502020204030204" pitchFamily="34" charset="0"/>
            </a:endParaRPr>
          </a:p>
          <a:p>
            <a:pPr>
              <a:spcAft>
                <a:spcPts val="600"/>
              </a:spcAft>
              <a:buClr>
                <a:srgbClr val="C00000"/>
              </a:buClr>
            </a:pPr>
            <a:r>
              <a:rPr lang="en-GB" dirty="0">
                <a:latin typeface="Helvetica Light" panose="020B0403020202020204" pitchFamily="34" charset="0"/>
                <a:cs typeface="Calibri" panose="020F0502020204030204" pitchFamily="34" charset="0"/>
              </a:rPr>
              <a:t>Enhancing the mobility of visually impaired people through a revolutionary smart cane and smartphone app.</a:t>
            </a:r>
          </a:p>
          <a:p>
            <a:pPr>
              <a:spcAft>
                <a:spcPts val="600"/>
              </a:spcAft>
              <a:buClr>
                <a:srgbClr val="C00000"/>
              </a:buClr>
            </a:pPr>
            <a:endParaRPr lang="en-GB" dirty="0">
              <a:latin typeface="Helvetica Light" panose="020B0403020202020204" pitchFamily="34" charset="0"/>
              <a:cs typeface="Calibri" panose="020F0502020204030204" pitchFamily="34" charset="0"/>
            </a:endParaRPr>
          </a:p>
          <a:p>
            <a:pPr>
              <a:spcAft>
                <a:spcPts val="600"/>
              </a:spcAft>
              <a:buClr>
                <a:srgbClr val="C00000"/>
              </a:buClr>
            </a:pPr>
            <a:r>
              <a:rPr lang="en-GB" dirty="0">
                <a:latin typeface="Helvetica Light" panose="020B0403020202020204" pitchFamily="34" charset="0"/>
                <a:cs typeface="Calibri" panose="020F0502020204030204" pitchFamily="34" charset="0"/>
              </a:rPr>
              <a:t>Raised £2m </a:t>
            </a:r>
          </a:p>
          <a:p>
            <a:pPr>
              <a:spcAft>
                <a:spcPts val="600"/>
              </a:spcAft>
              <a:buClr>
                <a:srgbClr val="C00000"/>
              </a:buClr>
            </a:pPr>
            <a:r>
              <a:rPr lang="en-GB" dirty="0">
                <a:latin typeface="Helvetica Light" panose="020B0403020202020204" pitchFamily="34" charset="0"/>
                <a:cs typeface="Calibri" panose="020F0502020204030204" pitchFamily="34" charset="0"/>
              </a:rPr>
              <a:t>£400k R&amp;D grant </a:t>
            </a:r>
          </a:p>
          <a:p>
            <a:pPr>
              <a:spcAft>
                <a:spcPts val="600"/>
              </a:spcAft>
              <a:buClr>
                <a:srgbClr val="C00000"/>
              </a:buClr>
            </a:pPr>
            <a:r>
              <a:rPr lang="en-GB" dirty="0">
                <a:latin typeface="Helvetica Light" panose="020B0403020202020204" pitchFamily="34" charset="0"/>
                <a:cs typeface="Calibri" panose="020F0502020204030204" pitchFamily="34" charset="0"/>
              </a:rPr>
              <a:t>Imperial College London </a:t>
            </a:r>
          </a:p>
        </p:txBody>
      </p:sp>
      <p:pic>
        <p:nvPicPr>
          <p:cNvPr id="7" name="Picture 6">
            <a:extLst>
              <a:ext uri="{FF2B5EF4-FFF2-40B4-BE49-F238E27FC236}">
                <a16:creationId xmlns:a16="http://schemas.microsoft.com/office/drawing/2014/main" id="{06C0D168-70E2-974A-8DEC-8BBE7B2584E5}"/>
              </a:ext>
            </a:extLst>
          </p:cNvPr>
          <p:cNvPicPr>
            <a:picLocks noChangeAspect="1"/>
          </p:cNvPicPr>
          <p:nvPr/>
        </p:nvPicPr>
        <p:blipFill>
          <a:blip r:embed="rId9"/>
          <a:stretch>
            <a:fillRect/>
          </a:stretch>
        </p:blipFill>
        <p:spPr>
          <a:xfrm>
            <a:off x="7053850" y="3615639"/>
            <a:ext cx="3466245" cy="1948800"/>
          </a:xfrm>
          <a:prstGeom prst="rect">
            <a:avLst/>
          </a:prstGeom>
        </p:spPr>
      </p:pic>
      <p:pic>
        <p:nvPicPr>
          <p:cNvPr id="12" name="Picture 11">
            <a:extLst>
              <a:ext uri="{FF2B5EF4-FFF2-40B4-BE49-F238E27FC236}">
                <a16:creationId xmlns:a16="http://schemas.microsoft.com/office/drawing/2014/main" id="{C503EDF2-D53C-C84B-9859-0E376FAA0067}"/>
              </a:ext>
            </a:extLst>
          </p:cNvPr>
          <p:cNvPicPr>
            <a:picLocks noChangeAspect="1"/>
          </p:cNvPicPr>
          <p:nvPr/>
        </p:nvPicPr>
        <p:blipFill>
          <a:blip r:embed="rId10"/>
          <a:stretch>
            <a:fillRect/>
          </a:stretch>
        </p:blipFill>
        <p:spPr>
          <a:xfrm>
            <a:off x="8786972" y="1546912"/>
            <a:ext cx="1022929" cy="1022929"/>
          </a:xfrm>
          <a:prstGeom prst="rect">
            <a:avLst/>
          </a:prstGeom>
        </p:spPr>
      </p:pic>
      <p:pic>
        <p:nvPicPr>
          <p:cNvPr id="13" name="Picture 12">
            <a:extLst>
              <a:ext uri="{FF2B5EF4-FFF2-40B4-BE49-F238E27FC236}">
                <a16:creationId xmlns:a16="http://schemas.microsoft.com/office/drawing/2014/main" id="{CAB1760B-ACD3-D84C-9DD2-3DACEC5229E0}"/>
              </a:ext>
            </a:extLst>
          </p:cNvPr>
          <p:cNvPicPr>
            <a:picLocks noChangeAspect="1"/>
          </p:cNvPicPr>
          <p:nvPr/>
        </p:nvPicPr>
        <p:blipFill>
          <a:blip r:embed="rId11"/>
          <a:stretch>
            <a:fillRect/>
          </a:stretch>
        </p:blipFill>
        <p:spPr>
          <a:xfrm>
            <a:off x="7533333" y="1544168"/>
            <a:ext cx="1025673" cy="1025673"/>
          </a:xfrm>
          <a:prstGeom prst="rect">
            <a:avLst/>
          </a:prstGeom>
        </p:spPr>
      </p:pic>
      <p:sp>
        <p:nvSpPr>
          <p:cNvPr id="6" name="Slide Number Placeholder 5">
            <a:extLst>
              <a:ext uri="{FF2B5EF4-FFF2-40B4-BE49-F238E27FC236}">
                <a16:creationId xmlns:a16="http://schemas.microsoft.com/office/drawing/2014/main" id="{C049D4C3-FAF1-4178-BC72-F05CC0DBDDB7}"/>
              </a:ext>
            </a:extLst>
          </p:cNvPr>
          <p:cNvSpPr>
            <a:spLocks noGrp="1"/>
          </p:cNvSpPr>
          <p:nvPr>
            <p:ph type="sldNum" idx="12"/>
          </p:nvPr>
        </p:nvSpPr>
        <p:spPr/>
        <p:txBody>
          <a:bodyPr/>
          <a:lstStyle/>
          <a:p>
            <a:fld id="{00000000-1234-1234-1234-123412341234}" type="slidenum">
              <a:rPr lang="en-GB" smtClean="0"/>
              <a:pPr/>
              <a:t>8</a:t>
            </a:fld>
            <a:endParaRPr lang="en-GB"/>
          </a:p>
        </p:txBody>
      </p:sp>
    </p:spTree>
    <p:extLst>
      <p:ext uri="{BB962C8B-B14F-4D97-AF65-F5344CB8AC3E}">
        <p14:creationId xmlns:p14="http://schemas.microsoft.com/office/powerpoint/2010/main" val="1317801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2">
          <a:extLst>
            <a:ext uri="{FF2B5EF4-FFF2-40B4-BE49-F238E27FC236}">
              <a16:creationId xmlns:a16="http://schemas.microsoft.com/office/drawing/2014/main" id="{07344D85-CC8E-7A93-BB54-8EA2E6667EE2}"/>
            </a:ext>
          </a:extLst>
        </p:cNvPr>
        <p:cNvGrpSpPr/>
        <p:nvPr/>
      </p:nvGrpSpPr>
      <p:grpSpPr>
        <a:xfrm>
          <a:off x="0" y="0"/>
          <a:ext cx="0" cy="0"/>
          <a:chOff x="0" y="0"/>
          <a:chExt cx="0" cy="0"/>
        </a:xfrm>
      </p:grpSpPr>
      <p:pic>
        <p:nvPicPr>
          <p:cNvPr id="8" name="Shape 77" descr="C:\Users\demetril\AppData\Local\Microsoft\Windows\Temporary Internet Files\Content.Outlook\DGELL61V\ENTREPRENEURS_is_GREAT_Flag_Blue_CMYK_EXCP.jpg">
            <a:extLst>
              <a:ext uri="{FF2B5EF4-FFF2-40B4-BE49-F238E27FC236}">
                <a16:creationId xmlns:a16="http://schemas.microsoft.com/office/drawing/2014/main" id="{6C99335F-36C8-86C1-8512-07B58D58C052}"/>
              </a:ext>
            </a:extLst>
          </p:cNvPr>
          <p:cNvPicPr preferRelativeResize="0"/>
          <p:nvPr/>
        </p:nvPicPr>
        <p:blipFill rotWithShape="1">
          <a:blip r:embed="rId3">
            <a:alphaModFix/>
          </a:blip>
          <a:srcRect/>
          <a:stretch/>
        </p:blipFill>
        <p:spPr>
          <a:xfrm>
            <a:off x="8976320" y="306949"/>
            <a:ext cx="1815109" cy="649893"/>
          </a:xfrm>
          <a:prstGeom prst="rect">
            <a:avLst/>
          </a:prstGeom>
          <a:noFill/>
          <a:ln>
            <a:noFill/>
          </a:ln>
        </p:spPr>
      </p:pic>
      <p:pic>
        <p:nvPicPr>
          <p:cNvPr id="5" name="Picture 4">
            <a:extLst>
              <a:ext uri="{FF2B5EF4-FFF2-40B4-BE49-F238E27FC236}">
                <a16:creationId xmlns:a16="http://schemas.microsoft.com/office/drawing/2014/main" id="{0539C5E0-44F4-55C5-E376-A75C438C7CC6}"/>
              </a:ext>
            </a:extLst>
          </p:cNvPr>
          <p:cNvPicPr>
            <a:picLocks noChangeAspect="1"/>
          </p:cNvPicPr>
          <p:nvPr/>
        </p:nvPicPr>
        <p:blipFill>
          <a:blip r:embed="rId4"/>
          <a:stretch>
            <a:fillRect/>
          </a:stretch>
        </p:blipFill>
        <p:spPr>
          <a:xfrm>
            <a:off x="8786974" y="1546914"/>
            <a:ext cx="1022927" cy="1022927"/>
          </a:xfrm>
          <a:prstGeom prst="rect">
            <a:avLst/>
          </a:prstGeom>
        </p:spPr>
      </p:pic>
      <p:cxnSp>
        <p:nvCxnSpPr>
          <p:cNvPr id="83" name="Shape 83">
            <a:extLst>
              <a:ext uri="{FF2B5EF4-FFF2-40B4-BE49-F238E27FC236}">
                <a16:creationId xmlns:a16="http://schemas.microsoft.com/office/drawing/2014/main" id="{2936E656-6DB8-6DCE-786D-035D8EF391C4}"/>
              </a:ext>
            </a:extLst>
          </p:cNvPr>
          <p:cNvCxnSpPr/>
          <p:nvPr/>
        </p:nvCxnSpPr>
        <p:spPr>
          <a:xfrm>
            <a:off x="1143000" y="1086896"/>
            <a:ext cx="9906000" cy="0"/>
          </a:xfrm>
          <a:prstGeom prst="straightConnector1">
            <a:avLst/>
          </a:prstGeom>
          <a:noFill/>
          <a:ln w="28575" cap="flat" cmpd="sng">
            <a:solidFill>
              <a:srgbClr val="E73241"/>
            </a:solidFill>
            <a:prstDash val="solid"/>
            <a:round/>
            <a:headEnd type="none" w="sm" len="sm"/>
            <a:tailEnd type="none" w="sm" len="sm"/>
          </a:ln>
        </p:spPr>
      </p:cxnSp>
      <p:pic>
        <p:nvPicPr>
          <p:cNvPr id="9" name="Picture 8">
            <a:extLst>
              <a:ext uri="{FF2B5EF4-FFF2-40B4-BE49-F238E27FC236}">
                <a16:creationId xmlns:a16="http://schemas.microsoft.com/office/drawing/2014/main" id="{AC343F16-1CE7-09F8-5121-B7211765582E}"/>
              </a:ext>
            </a:extLst>
          </p:cNvPr>
          <p:cNvPicPr>
            <a:picLocks noChangeAspect="1"/>
          </p:cNvPicPr>
          <p:nvPr/>
        </p:nvPicPr>
        <p:blipFill>
          <a:blip r:embed="rId5"/>
          <a:stretch>
            <a:fillRect/>
          </a:stretch>
        </p:blipFill>
        <p:spPr>
          <a:xfrm>
            <a:off x="1520447" y="241587"/>
            <a:ext cx="1538029" cy="715254"/>
          </a:xfrm>
          <a:prstGeom prst="rect">
            <a:avLst/>
          </a:prstGeom>
        </p:spPr>
      </p:pic>
      <p:sp>
        <p:nvSpPr>
          <p:cNvPr id="11" name="TextBox 10">
            <a:extLst>
              <a:ext uri="{FF2B5EF4-FFF2-40B4-BE49-F238E27FC236}">
                <a16:creationId xmlns:a16="http://schemas.microsoft.com/office/drawing/2014/main" id="{833C3186-1336-99E8-5B74-93F52BF59396}"/>
              </a:ext>
            </a:extLst>
          </p:cNvPr>
          <p:cNvSpPr txBox="1"/>
          <p:nvPr/>
        </p:nvSpPr>
        <p:spPr>
          <a:xfrm>
            <a:off x="1788467" y="3290242"/>
            <a:ext cx="4850578" cy="2616101"/>
          </a:xfrm>
          <a:prstGeom prst="rect">
            <a:avLst/>
          </a:prstGeom>
          <a:noFill/>
        </p:spPr>
        <p:txBody>
          <a:bodyPr wrap="square" rtlCol="0">
            <a:spAutoFit/>
          </a:bodyPr>
          <a:lstStyle/>
          <a:p>
            <a:pPr>
              <a:spcAft>
                <a:spcPts val="600"/>
              </a:spcAft>
              <a:buClr>
                <a:srgbClr val="C00000"/>
              </a:buClr>
            </a:pPr>
            <a:r>
              <a:rPr lang="en-GB" b="1" dirty="0">
                <a:latin typeface="Helvetica Light" panose="020B0403020202020204" pitchFamily="34" charset="0"/>
                <a:cs typeface="Calibri" panose="020F0502020204030204" pitchFamily="34" charset="0"/>
              </a:rPr>
              <a:t>Revolutionising biomedical data</a:t>
            </a:r>
            <a:endParaRPr lang="en-GB" dirty="0">
              <a:latin typeface="Helvetica Light" panose="020B0403020202020204" pitchFamily="34" charset="0"/>
              <a:cs typeface="Calibri" panose="020F0502020204030204" pitchFamily="34" charset="0"/>
            </a:endParaRPr>
          </a:p>
          <a:p>
            <a:pPr>
              <a:spcAft>
                <a:spcPts val="600"/>
              </a:spcAft>
              <a:buClr>
                <a:srgbClr val="C00000"/>
              </a:buClr>
            </a:pPr>
            <a:endParaRPr lang="en-GB" dirty="0">
              <a:latin typeface="Helvetica Light" panose="020B0403020202020204" pitchFamily="34" charset="0"/>
              <a:cs typeface="Calibri" panose="020F0502020204030204" pitchFamily="34" charset="0"/>
            </a:endParaRPr>
          </a:p>
          <a:p>
            <a:pPr>
              <a:spcAft>
                <a:spcPts val="600"/>
              </a:spcAft>
              <a:buClr>
                <a:srgbClr val="C00000"/>
              </a:buClr>
            </a:pPr>
            <a:r>
              <a:rPr lang="en-GB" dirty="0">
                <a:latin typeface="Helvetica Light" panose="020B0403020202020204" pitchFamily="34" charset="0"/>
                <a:cs typeface="Calibri" panose="020F0502020204030204" pitchFamily="34" charset="0"/>
              </a:rPr>
              <a:t>Lifebit is a precision medicine software company that builds enterprise data platforms for use by organisations with sensitive genomic and biomedical datasets.</a:t>
            </a:r>
          </a:p>
          <a:p>
            <a:pPr>
              <a:spcAft>
                <a:spcPts val="600"/>
              </a:spcAft>
              <a:buClr>
                <a:srgbClr val="C00000"/>
              </a:buClr>
            </a:pPr>
            <a:endParaRPr lang="en-GB" dirty="0">
              <a:latin typeface="Helvetica Light" panose="020B0403020202020204" pitchFamily="34" charset="0"/>
              <a:cs typeface="Calibri" panose="020F0502020204030204" pitchFamily="34" charset="0"/>
            </a:endParaRPr>
          </a:p>
          <a:p>
            <a:pPr>
              <a:spcAft>
                <a:spcPts val="600"/>
              </a:spcAft>
              <a:buClr>
                <a:srgbClr val="C00000"/>
              </a:buClr>
            </a:pPr>
            <a:r>
              <a:rPr lang="en-GB" dirty="0">
                <a:latin typeface="Helvetica Light" panose="020B0403020202020204" pitchFamily="34" charset="0"/>
                <a:cs typeface="Calibri" panose="020F0502020204030204" pitchFamily="34" charset="0"/>
              </a:rPr>
              <a:t>Raised $70.50M funding (3 funding rounds)</a:t>
            </a:r>
          </a:p>
        </p:txBody>
      </p:sp>
      <p:sp>
        <p:nvSpPr>
          <p:cNvPr id="6" name="Slide Number Placeholder 5">
            <a:extLst>
              <a:ext uri="{FF2B5EF4-FFF2-40B4-BE49-F238E27FC236}">
                <a16:creationId xmlns:a16="http://schemas.microsoft.com/office/drawing/2014/main" id="{59BA6CB8-960A-2CE1-7586-5102891F2389}"/>
              </a:ext>
            </a:extLst>
          </p:cNvPr>
          <p:cNvSpPr>
            <a:spLocks noGrp="1"/>
          </p:cNvSpPr>
          <p:nvPr>
            <p:ph type="sldNum" idx="12"/>
          </p:nvPr>
        </p:nvSpPr>
        <p:spPr/>
        <p:txBody>
          <a:bodyPr/>
          <a:lstStyle/>
          <a:p>
            <a:fld id="{00000000-1234-1234-1234-123412341234}" type="slidenum">
              <a:rPr lang="en-GB" smtClean="0"/>
              <a:pPr/>
              <a:t>9</a:t>
            </a:fld>
            <a:endParaRPr lang="en-GB"/>
          </a:p>
        </p:txBody>
      </p:sp>
      <p:pic>
        <p:nvPicPr>
          <p:cNvPr id="1028" name="Picture 4" descr="London Bioinformatics Frontiers ...">
            <a:extLst>
              <a:ext uri="{FF2B5EF4-FFF2-40B4-BE49-F238E27FC236}">
                <a16:creationId xmlns:a16="http://schemas.microsoft.com/office/drawing/2014/main" id="{36E2D64D-22FA-9B94-8D93-000FF5AD2A9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398" t="21359" r="7957" b="26260"/>
          <a:stretch/>
        </p:blipFill>
        <p:spPr bwMode="auto">
          <a:xfrm>
            <a:off x="1788467" y="1312543"/>
            <a:ext cx="2870201" cy="12572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r. Maria Chatzou Dunford - Hellenic ...">
            <a:extLst>
              <a:ext uri="{FF2B5EF4-FFF2-40B4-BE49-F238E27FC236}">
                <a16:creationId xmlns:a16="http://schemas.microsoft.com/office/drawing/2014/main" id="{B60B7931-9242-C9FD-7DAA-0599708370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6810" y="1546908"/>
            <a:ext cx="1009072" cy="101357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ederated Architecture in Genomics with Dr. Pablo Prieto Barja">
            <a:extLst>
              <a:ext uri="{FF2B5EF4-FFF2-40B4-BE49-F238E27FC236}">
                <a16:creationId xmlns:a16="http://schemas.microsoft.com/office/drawing/2014/main" id="{55A51908-60A6-32E5-E0EA-5B5169C20D9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7216"/>
          <a:stretch/>
        </p:blipFill>
        <p:spPr bwMode="auto">
          <a:xfrm>
            <a:off x="8786974" y="1546912"/>
            <a:ext cx="1022927" cy="101357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lobal Genomic Data Platform For Drug Discovery Lifebit Raises $60M In  Series B Led By Tiger Global - CB Insights Research">
            <a:extLst>
              <a:ext uri="{FF2B5EF4-FFF2-40B4-BE49-F238E27FC236}">
                <a16:creationId xmlns:a16="http://schemas.microsoft.com/office/drawing/2014/main" id="{1E562C78-C0C9-E4FA-924D-67703E84CF0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47797" y="3624995"/>
            <a:ext cx="3372298" cy="1946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361894"/>
      </p:ext>
    </p:extLst>
  </p:cSld>
  <p:clrMapOvr>
    <a:masterClrMapping/>
  </p:clrMapOvr>
</p:sld>
</file>

<file path=ppt/theme/theme1.xml><?xml version="1.0" encoding="utf-8"?>
<a:theme xmlns:a="http://schemas.openxmlformats.org/drawingml/2006/main" name="1_Office Theme">
  <a:themeElements>
    <a:clrScheme name="DIT">
      <a:dk1>
        <a:srgbClr val="000000"/>
      </a:dk1>
      <a:lt1>
        <a:srgbClr val="FFFFFF"/>
      </a:lt1>
      <a:dk2>
        <a:srgbClr val="404040"/>
      </a:dk2>
      <a:lt2>
        <a:srgbClr val="E6E6E6"/>
      </a:lt2>
      <a:accent1>
        <a:srgbClr val="CF102C"/>
      </a:accent1>
      <a:accent2>
        <a:srgbClr val="00285E"/>
      </a:accent2>
      <a:accent3>
        <a:srgbClr val="004C44"/>
      </a:accent3>
      <a:accent4>
        <a:srgbClr val="0062BD"/>
      </a:accent4>
      <a:accent5>
        <a:srgbClr val="E14811"/>
      </a:accent5>
      <a:accent6>
        <a:srgbClr val="A80083"/>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T ppt template, V2" id="{1E3A19D9-A6C2-E54F-8B15-419B76B020D6}" vid="{0AAF360B-2C2C-AE46-8CFA-9AF31C6980A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C2E9174AE35740B5927DF52874E8C9" ma:contentTypeVersion="23" ma:contentTypeDescription="Create a new document." ma:contentTypeScope="" ma:versionID="43484855dd25fe601018422a44d9a87c">
  <xsd:schema xmlns:xsd="http://www.w3.org/2001/XMLSchema" xmlns:xs="http://www.w3.org/2001/XMLSchema" xmlns:p="http://schemas.microsoft.com/office/2006/metadata/properties" xmlns:ns2="4a703041-805b-4482-a847-2a4e3bf3fe55" xmlns:ns3="0063f72e-ace3-48fb-9c1f-5b513408b31f" xmlns:ns4="b413c3fd-5a3b-4239-b985-69032e371c04" xmlns:ns5="a8f60570-4bd3-4f2b-950b-a996de8ab151" xmlns:ns6="aaacb922-5235-4a66-b188-303b9b46fbd7" xmlns:ns7="07629f5e-0ec1-491e-995e-c874750b2837" targetNamespace="http://schemas.microsoft.com/office/2006/metadata/properties" ma:root="true" ma:fieldsID="e7f7330b7637dc2f843133dbff766c80" ns2:_="" ns3:_="" ns4:_="" ns5:_="" ns6:_="" ns7:_="">
    <xsd:import namespace="4a703041-805b-4482-a847-2a4e3bf3fe55"/>
    <xsd:import namespace="0063f72e-ace3-48fb-9c1f-5b513408b31f"/>
    <xsd:import namespace="b413c3fd-5a3b-4239-b985-69032e371c04"/>
    <xsd:import namespace="a8f60570-4bd3-4f2b-950b-a996de8ab151"/>
    <xsd:import namespace="aaacb922-5235-4a66-b188-303b9b46fbd7"/>
    <xsd:import namespace="07629f5e-0ec1-491e-995e-c874750b2837"/>
    <xsd:element name="properties">
      <xsd:complexType>
        <xsd:sequence>
          <xsd:element name="documentManagement">
            <xsd:complexType>
              <xsd:all>
                <xsd:element ref="ns2:_dlc_DocId" minOccurs="0"/>
                <xsd:element ref="ns2:_dlc_DocIdUrl" minOccurs="0"/>
                <xsd:element ref="ns2:_dlc_DocIdPersistId" minOccurs="0"/>
                <xsd:element ref="ns3:Security_x0020_Classification" minOccurs="0"/>
                <xsd:element ref="ns3:Descriptor" minOccurs="0"/>
                <xsd:element ref="ns2:m975189f4ba442ecbf67d4147307b177" minOccurs="0"/>
                <xsd:element ref="ns2:TaxCatchAll" minOccurs="0"/>
                <xsd:element ref="ns2:TaxCatchAllLabel" minOccurs="0"/>
                <xsd:element ref="ns4:Government_x0020_Body" minOccurs="0"/>
                <xsd:element ref="ns4:Date_x0020_Opened" minOccurs="0"/>
                <xsd:element ref="ns4:Date_x0020_Closed" minOccurs="0"/>
                <xsd:element ref="ns5:Retention_x0020_Label" minOccurs="0"/>
                <xsd:element ref="ns6:LegacyData" minOccurs="0"/>
                <xsd:element ref="ns7:MediaServiceMetadata" minOccurs="0"/>
                <xsd:element ref="ns7:MediaServiceFastMetadata" minOccurs="0"/>
                <xsd:element ref="ns7:MediaServiceDateTaken" minOccurs="0"/>
                <xsd:element ref="ns7:MediaLengthInSeconds" minOccurs="0"/>
                <xsd:element ref="ns7:lcf76f155ced4ddcb4097134ff3c332f" minOccurs="0"/>
                <xsd:element ref="ns7:MediaServiceGenerationTime" minOccurs="0"/>
                <xsd:element ref="ns7:MediaServiceEventHashCode" minOccurs="0"/>
                <xsd:element ref="ns7:MediaServiceOCR" minOccurs="0"/>
                <xsd:element ref="ns2:SharedWithUsers" minOccurs="0"/>
                <xsd:element ref="ns2:SharedWithDetails" minOccurs="0"/>
                <xsd:element ref="ns7:MediaServiceLocation" minOccurs="0"/>
                <xsd:element ref="ns7:MediaServiceObjectDetectorVersions" minOccurs="0"/>
                <xsd:element ref="ns7: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703041-805b-4482-a847-2a4e3bf3fe5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m975189f4ba442ecbf67d4147307b177" ma:index="13" nillable="true" ma:taxonomy="true" ma:internalName="m975189f4ba442ecbf67d4147307b177" ma:taxonomyFieldName="Business_x0020_Unit" ma:displayName="Business Unit" ma:default="1;#Technology, Entrepreneurship and Advanced Manufacturing|38f27915-e8a3-4d35-b7fa-55d4d63bc4b5" ma:fieldId="{6975189f-4ba4-42ec-bf67-d4147307b177}" ma:sspId="07c4ed84-5fe0-43ce-92b1-d76889ed7488" ma:termSetId="6f71e40e-3a2e-4baf-91d9-2069eb354530" ma:anchorId="00000000-0000-0000-0000-000000000000" ma:open="false" ma:isKeyword="false">
      <xsd:complexType>
        <xsd:sequence>
          <xsd:element ref="pc:Terms" minOccurs="0" maxOccurs="1"/>
        </xsd:sequence>
      </xsd:complexType>
    </xsd:element>
    <xsd:element name="TaxCatchAll" ma:index="14" nillable="true" ma:displayName="Taxonomy Catch All Column" ma:description="" ma:hidden="true" ma:list="{a353fe03-0714-465e-9587-1e51f4b00352}" ma:internalName="TaxCatchAll" ma:showField="CatchAllData" ma:web="4a703041-805b-4482-a847-2a4e3bf3fe55">
      <xsd:complexType>
        <xsd:complexContent>
          <xsd:extension base="dms:MultiChoiceLookup">
            <xsd:sequence>
              <xsd:element name="Value" type="dms:Lookup" maxOccurs="unbounded" minOccurs="0" nillable="true"/>
            </xsd:sequence>
          </xsd:extension>
        </xsd:complexContent>
      </xsd:complexType>
    </xsd:element>
    <xsd:element name="TaxCatchAllLabel" ma:index="15" nillable="true" ma:displayName="Taxonomy Catch All Column1" ma:description="" ma:hidden="true" ma:list="{a353fe03-0714-465e-9587-1e51f4b00352}" ma:internalName="TaxCatchAllLabel" ma:readOnly="true" ma:showField="CatchAllDataLabel" ma:web="4a703041-805b-4482-a847-2a4e3bf3fe55">
      <xsd:complexType>
        <xsd:complexContent>
          <xsd:extension base="dms:MultiChoiceLookup">
            <xsd:sequence>
              <xsd:element name="Value" type="dms:Lookup" maxOccurs="unbounded" minOccurs="0" nillable="true"/>
            </xsd:sequence>
          </xsd:extension>
        </xsd:complexContent>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063f72e-ace3-48fb-9c1f-5b513408b31f" elementFormDefault="qualified">
    <xsd:import namespace="http://schemas.microsoft.com/office/2006/documentManagement/types"/>
    <xsd:import namespace="http://schemas.microsoft.com/office/infopath/2007/PartnerControls"/>
    <xsd:element name="Security_x0020_Classification" ma:index="11" nillable="true" ma:displayName="Security Classification" ma:default="OFFICIAL" ma:format="Dropdown" ma:indexed="true" ma:internalName="Security_x0020_Classification">
      <xsd:simpleType>
        <xsd:restriction base="dms:Choice">
          <xsd:enumeration value="OFFICIAL"/>
          <xsd:enumeration value="OFFICIAL - SENSITIVE"/>
        </xsd:restriction>
      </xsd:simpleType>
    </xsd:element>
    <xsd:element name="Descriptor" ma:index="12" nillable="true" ma:displayName="Descriptor" ma:default="" ma:format="Dropdown" ma:indexed="true" ma:internalName="Descriptor">
      <xsd:simpleType>
        <xsd:restriction base="dms:Choice">
          <xsd:enumeration value="COMMERCIAL"/>
          <xsd:enumeration value="PERSONAL"/>
          <xsd:enumeration value="LOCSEN"/>
        </xsd:restriction>
      </xsd:simpleType>
    </xsd:element>
  </xsd:schema>
  <xsd:schema xmlns:xsd="http://www.w3.org/2001/XMLSchema" xmlns:xs="http://www.w3.org/2001/XMLSchema" xmlns:dms="http://schemas.microsoft.com/office/2006/documentManagement/types" xmlns:pc="http://schemas.microsoft.com/office/infopath/2007/PartnerControls" targetNamespace="b413c3fd-5a3b-4239-b985-69032e371c04" elementFormDefault="qualified">
    <xsd:import namespace="http://schemas.microsoft.com/office/2006/documentManagement/types"/>
    <xsd:import namespace="http://schemas.microsoft.com/office/infopath/2007/PartnerControls"/>
    <xsd:element name="Government_x0020_Body" ma:index="17" nillable="true" ma:displayName="Government Body" ma:default="DIT" ma:internalName="Government_x0020_Body">
      <xsd:simpleType>
        <xsd:restriction base="dms:Text">
          <xsd:maxLength value="255"/>
        </xsd:restriction>
      </xsd:simpleType>
    </xsd:element>
    <xsd:element name="Date_x0020_Opened" ma:index="18" nillable="true" ma:displayName="Date Opened" ma:default="[Today]" ma:format="DateOnly" ma:internalName="Date_x0020_Opened">
      <xsd:simpleType>
        <xsd:restriction base="dms:DateTime"/>
      </xsd:simpleType>
    </xsd:element>
    <xsd:element name="Date_x0020_Closed" ma:index="19" nillable="true" ma:displayName="Date Closed" ma:format="DateOnly" ma:internalName="Date_x0020_Closed">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8f60570-4bd3-4f2b-950b-a996de8ab151" elementFormDefault="qualified">
    <xsd:import namespace="http://schemas.microsoft.com/office/2006/documentManagement/types"/>
    <xsd:import namespace="http://schemas.microsoft.com/office/infopath/2007/PartnerControls"/>
    <xsd:element name="Retention_x0020_Label" ma:index="20" nillable="true" ma:displayName="Retention Label" ma:internalName="Retention_x0020_Label">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aacb922-5235-4a66-b188-303b9b46fbd7" elementFormDefault="qualified">
    <xsd:import namespace="http://schemas.microsoft.com/office/2006/documentManagement/types"/>
    <xsd:import namespace="http://schemas.microsoft.com/office/infopath/2007/PartnerControls"/>
    <xsd:element name="LegacyData" ma:index="21" nillable="true" ma:displayName="Legacy Data" ma:internalName="LegacyData">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7629f5e-0ec1-491e-995e-c874750b2837" elementFormDefault="qualified">
    <xsd:import namespace="http://schemas.microsoft.com/office/2006/documentManagement/types"/>
    <xsd:import namespace="http://schemas.microsoft.com/office/infopath/2007/PartnerControls"/>
    <xsd:element name="MediaServiceMetadata" ma:index="22" nillable="true" ma:displayName="MediaServiceMetadata" ma:hidden="true" ma:internalName="MediaServiceMetadata" ma:readOnly="true">
      <xsd:simpleType>
        <xsd:restriction base="dms:Note"/>
      </xsd:simpleType>
    </xsd:element>
    <xsd:element name="MediaServiceFastMetadata" ma:index="23" nillable="true" ma:displayName="MediaServiceFastMetadata" ma:hidden="true" ma:internalName="MediaServiceFastMetadata" ma:readOnly="true">
      <xsd:simpleType>
        <xsd:restriction base="dms:Note"/>
      </xsd:simpleType>
    </xsd:element>
    <xsd:element name="MediaServiceDateTaken" ma:index="24" nillable="true" ma:displayName="MediaServiceDateTaken" ma:internalName="MediaServiceDateTaken" ma:readOnly="true">
      <xsd:simpleType>
        <xsd:restriction base="dms:Text"/>
      </xsd:simpleType>
    </xsd:element>
    <xsd:element name="MediaLengthInSeconds" ma:index="25" nillable="true" ma:displayName="MediaLengthInSeconds" ma:hidden="true"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07c4ed84-5fe0-43ce-92b1-d76889ed7488" ma:termSetId="09814cd3-568e-fe90-9814-8d621ff8fb84" ma:anchorId="fba54fb3-c3e1-fe81-a776-ca4b69148c4d" ma:open="true" ma:isKeyword="false">
      <xsd:complexType>
        <xsd:sequence>
          <xsd:element ref="pc:Terms" minOccurs="0" maxOccurs="1"/>
        </xsd:sequence>
      </xsd:complexType>
    </xsd:element>
    <xsd:element name="MediaServiceGenerationTime" ma:index="28" nillable="true" ma:displayName="MediaServiceGenerationTime" ma:hidden="true" ma:internalName="MediaServiceGenerationTime" ma:readOnly="true">
      <xsd:simpleType>
        <xsd:restriction base="dms:Text"/>
      </xsd:simpleType>
    </xsd:element>
    <xsd:element name="MediaServiceEventHashCode" ma:index="29" nillable="true" ma:displayName="MediaServiceEventHashCode" ma:hidden="true" ma:internalName="MediaServiceEventHashCode" ma:readOnly="true">
      <xsd:simpleType>
        <xsd:restriction base="dms:Text"/>
      </xsd:simpleType>
    </xsd:element>
    <xsd:element name="MediaServiceOCR" ma:index="30" nillable="true" ma:displayName="Extracted Text" ma:internalName="MediaServiceOCR" ma:readOnly="true">
      <xsd:simpleType>
        <xsd:restriction base="dms:Note">
          <xsd:maxLength value="255"/>
        </xsd:restriction>
      </xsd:simpleType>
    </xsd:element>
    <xsd:element name="MediaServiceLocation" ma:index="33" nillable="true" ma:displayName="Location" ma:indexed="true" ma:internalName="MediaServiceLocation" ma:readOnly="true">
      <xsd:simpleType>
        <xsd:restriction base="dms:Text"/>
      </xsd:simpleType>
    </xsd:element>
    <xsd:element name="MediaServiceObjectDetectorVersions" ma:index="34" nillable="true" ma:displayName="MediaServiceObjectDetectorVersions" ma:hidden="true" ma:indexed="true" ma:internalName="MediaServiceObjectDetectorVersions" ma:readOnly="true">
      <xsd:simpleType>
        <xsd:restriction base="dms:Text"/>
      </xsd:simpleType>
    </xsd:element>
    <xsd:element name="MediaServiceSearchProperties" ma:index="3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Government_x0020_Body xmlns="b413c3fd-5a3b-4239-b985-69032e371c04">DIT</Government_x0020_Body>
    <Date_x0020_Opened xmlns="b413c3fd-5a3b-4239-b985-69032e371c04">2024-09-17T11:24:57+00:00</Date_x0020_Opened>
    <LegacyData xmlns="aaacb922-5235-4a66-b188-303b9b46fbd7" xsi:nil="true"/>
    <lcf76f155ced4ddcb4097134ff3c332f xmlns="07629f5e-0ec1-491e-995e-c874750b2837">
      <Terms xmlns="http://schemas.microsoft.com/office/infopath/2007/PartnerControls"/>
    </lcf76f155ced4ddcb4097134ff3c332f>
    <Descriptor xmlns="0063f72e-ace3-48fb-9c1f-5b513408b31f" xsi:nil="true"/>
    <TaxCatchAll xmlns="4a703041-805b-4482-a847-2a4e3bf3fe55">
      <Value>1</Value>
    </TaxCatchAll>
    <Security_x0020_Classification xmlns="0063f72e-ace3-48fb-9c1f-5b513408b31f">OFFICIAL</Security_x0020_Classification>
    <m975189f4ba442ecbf67d4147307b177 xmlns="4a703041-805b-4482-a847-2a4e3bf3fe55">
      <Terms xmlns="http://schemas.microsoft.com/office/infopath/2007/PartnerControls">
        <TermInfo xmlns="http://schemas.microsoft.com/office/infopath/2007/PartnerControls">
          <TermName xmlns="http://schemas.microsoft.com/office/infopath/2007/PartnerControls">Technology, Entrepreneurship and Advanced Manufacturing</TermName>
          <TermId xmlns="http://schemas.microsoft.com/office/infopath/2007/PartnerControls">38f27915-e8a3-4d35-b7fa-55d4d63bc4b5</TermId>
        </TermInfo>
      </Terms>
    </m975189f4ba442ecbf67d4147307b177>
    <Retention_x0020_Label xmlns="a8f60570-4bd3-4f2b-950b-a996de8ab151" xsi:nil="true"/>
    <Date_x0020_Closed xmlns="b413c3fd-5a3b-4239-b985-69032e371c04" xsi:nil="true"/>
    <_dlc_DocId xmlns="4a703041-805b-4482-a847-2a4e3bf3fe55">H2233KVTJ2SK-14090359-66588</_dlc_DocId>
    <_dlc_DocIdUrl xmlns="4a703041-805b-4482-a847-2a4e3bf3fe55">
      <Url>https://dbis.sharepoint.com/sites/dit220/_layouts/15/DocIdRedir.aspx?ID=H2233KVTJ2SK-14090359-66588</Url>
      <Description>H2233KVTJ2SK-14090359-66588</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AB86C7CE-155E-4D05-862A-5F12CD44BF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703041-805b-4482-a847-2a4e3bf3fe55"/>
    <ds:schemaRef ds:uri="0063f72e-ace3-48fb-9c1f-5b513408b31f"/>
    <ds:schemaRef ds:uri="b413c3fd-5a3b-4239-b985-69032e371c04"/>
    <ds:schemaRef ds:uri="a8f60570-4bd3-4f2b-950b-a996de8ab151"/>
    <ds:schemaRef ds:uri="aaacb922-5235-4a66-b188-303b9b46fbd7"/>
    <ds:schemaRef ds:uri="07629f5e-0ec1-491e-995e-c874750b28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D10727B-D083-47C7-928C-02E5A8EB4CFF}">
  <ds:schemaRefs>
    <ds:schemaRef ds:uri="http://schemas.microsoft.com/office/2006/metadata/properties"/>
    <ds:schemaRef ds:uri="http://schemas.microsoft.com/office/infopath/2007/PartnerControls"/>
    <ds:schemaRef ds:uri="b413c3fd-5a3b-4239-b985-69032e371c04"/>
    <ds:schemaRef ds:uri="aaacb922-5235-4a66-b188-303b9b46fbd7"/>
    <ds:schemaRef ds:uri="07629f5e-0ec1-491e-995e-c874750b2837"/>
    <ds:schemaRef ds:uri="0063f72e-ace3-48fb-9c1f-5b513408b31f"/>
    <ds:schemaRef ds:uri="4a703041-805b-4482-a847-2a4e3bf3fe55"/>
    <ds:schemaRef ds:uri="a8f60570-4bd3-4f2b-950b-a996de8ab151"/>
  </ds:schemaRefs>
</ds:datastoreItem>
</file>

<file path=customXml/itemProps3.xml><?xml version="1.0" encoding="utf-8"?>
<ds:datastoreItem xmlns:ds="http://schemas.openxmlformats.org/officeDocument/2006/customXml" ds:itemID="{5AD224EC-3D99-4711-9260-CC0CD51E692E}">
  <ds:schemaRefs>
    <ds:schemaRef ds:uri="http://schemas.microsoft.com/sharepoint/v3/contenttype/forms"/>
  </ds:schemaRefs>
</ds:datastoreItem>
</file>

<file path=customXml/itemProps4.xml><?xml version="1.0" encoding="utf-8"?>
<ds:datastoreItem xmlns:ds="http://schemas.openxmlformats.org/officeDocument/2006/customXml" ds:itemID="{AF9A6442-5A28-4D91-BBAC-D389F407A0AA}">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10169</TotalTime>
  <Words>1178</Words>
  <Application>Microsoft Macintosh PowerPoint</Application>
  <PresentationFormat>Widescreen</PresentationFormat>
  <Paragraphs>130</Paragraphs>
  <Slides>12</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Aptos</vt:lpstr>
      <vt:lpstr>Arial</vt:lpstr>
      <vt:lpstr>Calibri</vt:lpstr>
      <vt:lpstr>Helvetica Light</vt:lpstr>
      <vt:lpstr>1_Office Theme</vt:lpstr>
      <vt:lpstr>GLOBAL ENTREPRENEUR PROGRAMME   6th British-Polish Tech Forum  12th November 2024 </vt:lpstr>
      <vt:lpstr>Agenda</vt:lpstr>
      <vt:lpstr>What is Global Entrepreneur Programme?</vt:lpstr>
      <vt:lpstr>How does Global Entrepreneur Programme work? </vt:lpstr>
      <vt:lpstr>What does GEP look for? </vt:lpstr>
      <vt:lpstr>A GEP company must…</vt:lpstr>
      <vt:lpstr>GEP Alumni Companies </vt:lpstr>
      <vt:lpstr>PowerPoint Presentation</vt:lpstr>
      <vt:lpstr>PowerPoint Presentation</vt:lpstr>
      <vt:lpstr>Background and collaboration ideas</vt:lpstr>
      <vt:lpstr>Focus: MedTech – Entrepreneur in Residence</vt:lpstr>
      <vt:lpstr>Witamy w GEP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Justina POVILONYTE (DBT)</dc:creator>
  <cp:lastModifiedBy>Tony Kypreos</cp:lastModifiedBy>
  <cp:revision>14</cp:revision>
  <dcterms:created xsi:type="dcterms:W3CDTF">2024-09-09T20:10:35Z</dcterms:created>
  <dcterms:modified xsi:type="dcterms:W3CDTF">2024-11-08T13:27:06Z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1c05e37-788c-4c59-b50e-5c98323c0a70_Enabled">
    <vt:lpwstr>true</vt:lpwstr>
  </property>
  <property fmtid="{D5CDD505-2E9C-101B-9397-08002B2CF9AE}" pid="3" name="MSIP_Label_c1c05e37-788c-4c59-b50e-5c98323c0a70_SetDate">
    <vt:lpwstr>2024-09-09T20:51:19Z</vt:lpwstr>
  </property>
  <property fmtid="{D5CDD505-2E9C-101B-9397-08002B2CF9AE}" pid="4" name="MSIP_Label_c1c05e37-788c-4c59-b50e-5c98323c0a70_Method">
    <vt:lpwstr>Standard</vt:lpwstr>
  </property>
  <property fmtid="{D5CDD505-2E9C-101B-9397-08002B2CF9AE}" pid="5" name="MSIP_Label_c1c05e37-788c-4c59-b50e-5c98323c0a70_Name">
    <vt:lpwstr>OFFICIAL</vt:lpwstr>
  </property>
  <property fmtid="{D5CDD505-2E9C-101B-9397-08002B2CF9AE}" pid="6" name="MSIP_Label_c1c05e37-788c-4c59-b50e-5c98323c0a70_SiteId">
    <vt:lpwstr>8fa217ec-33aa-46fb-ad96-dfe68006bb86</vt:lpwstr>
  </property>
  <property fmtid="{D5CDD505-2E9C-101B-9397-08002B2CF9AE}" pid="7" name="MSIP_Label_c1c05e37-788c-4c59-b50e-5c98323c0a70_ActionId">
    <vt:lpwstr>185f4a89-4f72-4fa7-b923-5a318596baf4</vt:lpwstr>
  </property>
  <property fmtid="{D5CDD505-2E9C-101B-9397-08002B2CF9AE}" pid="8" name="MSIP_Label_c1c05e37-788c-4c59-b50e-5c98323c0a70_ContentBits">
    <vt:lpwstr>0</vt:lpwstr>
  </property>
  <property fmtid="{D5CDD505-2E9C-101B-9397-08002B2CF9AE}" pid="9" name="ContentTypeId">
    <vt:lpwstr>0x010100F1C2E9174AE35740B5927DF52874E8C9</vt:lpwstr>
  </property>
  <property fmtid="{D5CDD505-2E9C-101B-9397-08002B2CF9AE}" pid="10" name="Business Unit">
    <vt:i4>1</vt:i4>
  </property>
  <property fmtid="{D5CDD505-2E9C-101B-9397-08002B2CF9AE}" pid="11" name="_dlc_DocIdItemGuid">
    <vt:lpwstr>ce648eed-81c5-44bc-8617-8882439b4372</vt:lpwstr>
  </property>
</Properties>
</file>